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3" r:id="rId3"/>
    <p:sldId id="264" r:id="rId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96" y="4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5672B-E492-4775-9705-C321696510FF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B7EC4-C6F8-489A-AE80-3EB813D369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96888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5672B-E492-4775-9705-C321696510FF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B7EC4-C6F8-489A-AE80-3EB813D369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05943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5672B-E492-4775-9705-C321696510FF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B7EC4-C6F8-489A-AE80-3EB813D369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24867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5672B-E492-4775-9705-C321696510FF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B7EC4-C6F8-489A-AE80-3EB813D369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08983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5672B-E492-4775-9705-C321696510FF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B7EC4-C6F8-489A-AE80-3EB813D369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16948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5672B-E492-4775-9705-C321696510FF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B7EC4-C6F8-489A-AE80-3EB813D369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49034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5672B-E492-4775-9705-C321696510FF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B7EC4-C6F8-489A-AE80-3EB813D369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17301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5672B-E492-4775-9705-C321696510FF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B7EC4-C6F8-489A-AE80-3EB813D369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59133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5672B-E492-4775-9705-C321696510FF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B7EC4-C6F8-489A-AE80-3EB813D369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4384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5672B-E492-4775-9705-C321696510FF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B7EC4-C6F8-489A-AE80-3EB813D369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79467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5672B-E492-4775-9705-C321696510FF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B7EC4-C6F8-489A-AE80-3EB813D369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79516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05672B-E492-4775-9705-C321696510FF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AB7EC4-C6F8-489A-AE80-3EB813D369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31099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study</a:t>
            </a:r>
            <a:r>
              <a:rPr lang="en-US" dirty="0" smtClean="0">
                <a:solidFill>
                  <a:srgbClr val="FF0000"/>
                </a:solidFill>
              </a:rPr>
              <a:t>-</a:t>
            </a:r>
            <a:r>
              <a:rPr lang="ru-RU" dirty="0" smtClean="0">
                <a:solidFill>
                  <a:srgbClr val="FF0000"/>
                </a:solidFill>
              </a:rPr>
              <a:t>учиться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4846616" y="2239448"/>
            <a:ext cx="2171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b="1" dirty="0" smtClean="0">
                <a:solidFill>
                  <a:srgbClr val="FF0000"/>
                </a:solidFill>
              </a:rPr>
              <a:t>study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5932466" y="2239447"/>
            <a:ext cx="2171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b="1" dirty="0" err="1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ing</a:t>
            </a:r>
            <a:endParaRPr lang="ru-RU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3127910" y="1421255"/>
            <a:ext cx="2171700" cy="296194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</a:p>
          <a:p>
            <a:pPr algn="ctr"/>
            <a:r>
              <a:rPr lang="en-US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</a:t>
            </a:r>
          </a:p>
          <a:p>
            <a:pPr algn="ctr"/>
            <a:r>
              <a:rPr lang="en-US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are</a:t>
            </a:r>
            <a:endParaRPr lang="ru-RU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2565563" y="4269178"/>
            <a:ext cx="673380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I </a:t>
            </a:r>
            <a:r>
              <a:rPr lang="en-US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study</a:t>
            </a:r>
            <a:r>
              <a:rPr lang="en-US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ing</a:t>
            </a:r>
            <a:endParaRPr lang="ru-RU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2565562" y="4973345"/>
            <a:ext cx="673380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He </a:t>
            </a:r>
            <a:r>
              <a:rPr lang="en-US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study</a:t>
            </a:r>
            <a:r>
              <a:rPr lang="en-US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ing</a:t>
            </a:r>
            <a:endParaRPr lang="ru-RU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2565561" y="5636126"/>
            <a:ext cx="673380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We </a:t>
            </a:r>
            <a:r>
              <a:rPr lang="en-US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are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study</a:t>
            </a:r>
            <a:r>
              <a:rPr lang="en-US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ing</a:t>
            </a:r>
            <a:endParaRPr lang="ru-RU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94727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 txBox="1">
            <a:spLocks/>
          </p:cNvSpPr>
          <p:nvPr/>
        </p:nvSpPr>
        <p:spPr>
          <a:xfrm>
            <a:off x="2282033" y="290944"/>
            <a:ext cx="673380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b="1" dirty="0" smtClean="0"/>
              <a:t>I am </a:t>
            </a:r>
            <a:r>
              <a:rPr lang="en-US" b="1" dirty="0" smtClean="0">
                <a:solidFill>
                  <a:srgbClr val="FF0000"/>
                </a:solidFill>
              </a:rPr>
              <a:t>study</a:t>
            </a:r>
            <a:r>
              <a:rPr lang="en-US" b="1" dirty="0" smtClean="0"/>
              <a:t>ing</a:t>
            </a:r>
            <a:endParaRPr lang="ru-RU" dirty="0"/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5979717" y="1474747"/>
            <a:ext cx="177041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b="1" dirty="0" smtClean="0">
                <a:solidFill>
                  <a:srgbClr val="FF0000"/>
                </a:solidFill>
              </a:rPr>
              <a:t>eat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1" name="Заголовок 1"/>
          <p:cNvSpPr txBox="1">
            <a:spLocks/>
          </p:cNvSpPr>
          <p:nvPr/>
        </p:nvSpPr>
        <p:spPr>
          <a:xfrm>
            <a:off x="6686794" y="1479582"/>
            <a:ext cx="191341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b="1" dirty="0" err="1" smtClean="0"/>
              <a:t>ing</a:t>
            </a:r>
            <a:endParaRPr lang="ru-RU" dirty="0"/>
          </a:p>
        </p:txBody>
      </p:sp>
      <p:sp>
        <p:nvSpPr>
          <p:cNvPr id="12" name="Заголовок 1"/>
          <p:cNvSpPr txBox="1">
            <a:spLocks/>
          </p:cNvSpPr>
          <p:nvPr/>
        </p:nvSpPr>
        <p:spPr>
          <a:xfrm>
            <a:off x="2914382" y="1482000"/>
            <a:ext cx="191341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b="1" dirty="0"/>
              <a:t>I</a:t>
            </a:r>
            <a:endParaRPr lang="ru-RU" dirty="0"/>
          </a:p>
        </p:txBody>
      </p:sp>
      <p:sp>
        <p:nvSpPr>
          <p:cNvPr id="13" name="Заголовок 1"/>
          <p:cNvSpPr txBox="1">
            <a:spLocks/>
          </p:cNvSpPr>
          <p:nvPr/>
        </p:nvSpPr>
        <p:spPr>
          <a:xfrm>
            <a:off x="3490341" y="1474746"/>
            <a:ext cx="191341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b="1" dirty="0" smtClean="0"/>
              <a:t>am</a:t>
            </a:r>
            <a:endParaRPr lang="ru-RU" dirty="0"/>
          </a:p>
        </p:txBody>
      </p:sp>
      <p:sp>
        <p:nvSpPr>
          <p:cNvPr id="14" name="Заголовок 1"/>
          <p:cNvSpPr txBox="1">
            <a:spLocks/>
          </p:cNvSpPr>
          <p:nvPr/>
        </p:nvSpPr>
        <p:spPr>
          <a:xfrm>
            <a:off x="4701871" y="1482000"/>
            <a:ext cx="191341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b="1" dirty="0" smtClean="0"/>
              <a:t>not</a:t>
            </a:r>
            <a:endParaRPr lang="ru-RU" dirty="0"/>
          </a:p>
        </p:txBody>
      </p:sp>
      <p:sp>
        <p:nvSpPr>
          <p:cNvPr id="15" name="Заголовок 1"/>
          <p:cNvSpPr txBox="1">
            <a:spLocks/>
          </p:cNvSpPr>
          <p:nvPr/>
        </p:nvSpPr>
        <p:spPr>
          <a:xfrm>
            <a:off x="1000458" y="3243072"/>
            <a:ext cx="191341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b="1" dirty="0" smtClean="0"/>
              <a:t>drink</a:t>
            </a:r>
            <a:endParaRPr lang="ru-RU" dirty="0"/>
          </a:p>
        </p:txBody>
      </p:sp>
      <p:sp>
        <p:nvSpPr>
          <p:cNvPr id="16" name="Заголовок 1"/>
          <p:cNvSpPr txBox="1">
            <a:spLocks/>
          </p:cNvSpPr>
          <p:nvPr/>
        </p:nvSpPr>
        <p:spPr>
          <a:xfrm>
            <a:off x="3231040" y="3727981"/>
            <a:ext cx="191341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b="1" dirty="0" smtClean="0"/>
              <a:t>sleep</a:t>
            </a:r>
            <a:endParaRPr lang="ru-RU" dirty="0"/>
          </a:p>
        </p:txBody>
      </p:sp>
      <p:sp>
        <p:nvSpPr>
          <p:cNvPr id="17" name="Заголовок 1"/>
          <p:cNvSpPr txBox="1">
            <a:spLocks/>
          </p:cNvSpPr>
          <p:nvPr/>
        </p:nvSpPr>
        <p:spPr>
          <a:xfrm>
            <a:off x="5144457" y="4568635"/>
            <a:ext cx="191341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b="1" dirty="0" smtClean="0"/>
              <a:t>cross</a:t>
            </a:r>
            <a:endParaRPr lang="ru-RU" dirty="0"/>
          </a:p>
        </p:txBody>
      </p:sp>
      <p:sp>
        <p:nvSpPr>
          <p:cNvPr id="18" name="Заголовок 1"/>
          <p:cNvSpPr txBox="1">
            <a:spLocks/>
          </p:cNvSpPr>
          <p:nvPr/>
        </p:nvSpPr>
        <p:spPr>
          <a:xfrm>
            <a:off x="7057874" y="3468307"/>
            <a:ext cx="191341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b="1" dirty="0" smtClean="0"/>
              <a:t>climb</a:t>
            </a:r>
            <a:endParaRPr lang="ru-RU" dirty="0"/>
          </a:p>
        </p:txBody>
      </p:sp>
      <p:sp>
        <p:nvSpPr>
          <p:cNvPr id="19" name="Заголовок 1"/>
          <p:cNvSpPr txBox="1">
            <a:spLocks/>
          </p:cNvSpPr>
          <p:nvPr/>
        </p:nvSpPr>
        <p:spPr>
          <a:xfrm>
            <a:off x="9430959" y="2807563"/>
            <a:ext cx="191341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b="1" dirty="0" smtClean="0"/>
              <a:t>fly</a:t>
            </a:r>
            <a:endParaRPr lang="ru-RU" dirty="0"/>
          </a:p>
        </p:txBody>
      </p:sp>
      <p:sp>
        <p:nvSpPr>
          <p:cNvPr id="20" name="Заголовок 1"/>
          <p:cNvSpPr txBox="1">
            <a:spLocks/>
          </p:cNvSpPr>
          <p:nvPr/>
        </p:nvSpPr>
        <p:spPr>
          <a:xfrm>
            <a:off x="1576924" y="4568634"/>
            <a:ext cx="191341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b="1" dirty="0" smtClean="0"/>
              <a:t>ride</a:t>
            </a:r>
            <a:endParaRPr lang="ru-RU" dirty="0"/>
          </a:p>
        </p:txBody>
      </p:sp>
      <p:sp>
        <p:nvSpPr>
          <p:cNvPr id="21" name="Заголовок 1"/>
          <p:cNvSpPr txBox="1">
            <a:spLocks/>
          </p:cNvSpPr>
          <p:nvPr/>
        </p:nvSpPr>
        <p:spPr>
          <a:xfrm>
            <a:off x="8014582" y="4869901"/>
            <a:ext cx="191341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b="1" dirty="0" smtClean="0"/>
              <a:t>run</a:t>
            </a:r>
            <a:endParaRPr lang="ru-RU" dirty="0"/>
          </a:p>
        </p:txBody>
      </p:sp>
      <p:sp>
        <p:nvSpPr>
          <p:cNvPr id="22" name="Заголовок 1"/>
          <p:cNvSpPr txBox="1">
            <a:spLocks/>
          </p:cNvSpPr>
          <p:nvPr/>
        </p:nvSpPr>
        <p:spPr>
          <a:xfrm>
            <a:off x="9747617" y="4131088"/>
            <a:ext cx="191341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b="1" dirty="0" smtClean="0"/>
              <a:t>play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192814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 txBox="1">
            <a:spLocks/>
          </p:cNvSpPr>
          <p:nvPr/>
        </p:nvSpPr>
        <p:spPr>
          <a:xfrm>
            <a:off x="2282033" y="290944"/>
            <a:ext cx="673380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b="1" dirty="0" smtClean="0"/>
              <a:t>You are </a:t>
            </a:r>
            <a:r>
              <a:rPr lang="en-US" b="1" dirty="0" smtClean="0">
                <a:solidFill>
                  <a:srgbClr val="FF0000"/>
                </a:solidFill>
              </a:rPr>
              <a:t>study</a:t>
            </a:r>
            <a:r>
              <a:rPr lang="en-US" b="1" dirty="0" smtClean="0"/>
              <a:t>ing</a:t>
            </a:r>
            <a:endParaRPr lang="ru-RU" dirty="0"/>
          </a:p>
        </p:txBody>
      </p:sp>
      <p:sp>
        <p:nvSpPr>
          <p:cNvPr id="15" name="Заголовок 1"/>
          <p:cNvSpPr txBox="1">
            <a:spLocks/>
          </p:cNvSpPr>
          <p:nvPr/>
        </p:nvSpPr>
        <p:spPr>
          <a:xfrm>
            <a:off x="1000458" y="3243072"/>
            <a:ext cx="191341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b="1" dirty="0" smtClean="0"/>
              <a:t>drink</a:t>
            </a:r>
            <a:endParaRPr lang="ru-RU" dirty="0"/>
          </a:p>
        </p:txBody>
      </p:sp>
      <p:sp>
        <p:nvSpPr>
          <p:cNvPr id="16" name="Заголовок 1"/>
          <p:cNvSpPr txBox="1">
            <a:spLocks/>
          </p:cNvSpPr>
          <p:nvPr/>
        </p:nvSpPr>
        <p:spPr>
          <a:xfrm>
            <a:off x="3231040" y="3727981"/>
            <a:ext cx="191341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b="1" dirty="0" smtClean="0"/>
              <a:t>sleep</a:t>
            </a:r>
            <a:endParaRPr lang="ru-RU" dirty="0"/>
          </a:p>
        </p:txBody>
      </p:sp>
      <p:sp>
        <p:nvSpPr>
          <p:cNvPr id="17" name="Заголовок 1"/>
          <p:cNvSpPr txBox="1">
            <a:spLocks/>
          </p:cNvSpPr>
          <p:nvPr/>
        </p:nvSpPr>
        <p:spPr>
          <a:xfrm>
            <a:off x="5144457" y="4568635"/>
            <a:ext cx="191341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b="1" dirty="0" smtClean="0"/>
              <a:t>cross</a:t>
            </a:r>
            <a:endParaRPr lang="ru-RU" dirty="0"/>
          </a:p>
        </p:txBody>
      </p:sp>
      <p:sp>
        <p:nvSpPr>
          <p:cNvPr id="18" name="Заголовок 1"/>
          <p:cNvSpPr txBox="1">
            <a:spLocks/>
          </p:cNvSpPr>
          <p:nvPr/>
        </p:nvSpPr>
        <p:spPr>
          <a:xfrm>
            <a:off x="7057874" y="3468307"/>
            <a:ext cx="191341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b="1" dirty="0" smtClean="0"/>
              <a:t>climb</a:t>
            </a:r>
            <a:endParaRPr lang="ru-RU" dirty="0"/>
          </a:p>
        </p:txBody>
      </p:sp>
      <p:sp>
        <p:nvSpPr>
          <p:cNvPr id="19" name="Заголовок 1"/>
          <p:cNvSpPr txBox="1">
            <a:spLocks/>
          </p:cNvSpPr>
          <p:nvPr/>
        </p:nvSpPr>
        <p:spPr>
          <a:xfrm>
            <a:off x="9430959" y="2807563"/>
            <a:ext cx="191341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b="1" dirty="0" smtClean="0"/>
              <a:t>fly</a:t>
            </a:r>
            <a:endParaRPr lang="ru-RU" dirty="0"/>
          </a:p>
        </p:txBody>
      </p:sp>
      <p:sp>
        <p:nvSpPr>
          <p:cNvPr id="20" name="Заголовок 1"/>
          <p:cNvSpPr txBox="1">
            <a:spLocks/>
          </p:cNvSpPr>
          <p:nvPr/>
        </p:nvSpPr>
        <p:spPr>
          <a:xfrm>
            <a:off x="1576924" y="4568634"/>
            <a:ext cx="191341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b="1" dirty="0" smtClean="0"/>
              <a:t>ride</a:t>
            </a:r>
            <a:endParaRPr lang="ru-RU" dirty="0"/>
          </a:p>
        </p:txBody>
      </p:sp>
      <p:sp>
        <p:nvSpPr>
          <p:cNvPr id="21" name="Заголовок 1"/>
          <p:cNvSpPr txBox="1">
            <a:spLocks/>
          </p:cNvSpPr>
          <p:nvPr/>
        </p:nvSpPr>
        <p:spPr>
          <a:xfrm>
            <a:off x="8014582" y="4869901"/>
            <a:ext cx="191341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b="1" dirty="0" smtClean="0"/>
              <a:t>run</a:t>
            </a:r>
            <a:endParaRPr lang="ru-RU" dirty="0"/>
          </a:p>
        </p:txBody>
      </p:sp>
      <p:sp>
        <p:nvSpPr>
          <p:cNvPr id="22" name="Заголовок 1"/>
          <p:cNvSpPr txBox="1">
            <a:spLocks/>
          </p:cNvSpPr>
          <p:nvPr/>
        </p:nvSpPr>
        <p:spPr>
          <a:xfrm>
            <a:off x="9747617" y="4131088"/>
            <a:ext cx="191341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b="1" dirty="0" smtClean="0"/>
              <a:t>play</a:t>
            </a:r>
            <a:endParaRPr lang="ru-RU" dirty="0"/>
          </a:p>
        </p:txBody>
      </p:sp>
      <p:sp>
        <p:nvSpPr>
          <p:cNvPr id="23" name="Заголовок 1"/>
          <p:cNvSpPr txBox="1">
            <a:spLocks/>
          </p:cNvSpPr>
          <p:nvPr/>
        </p:nvSpPr>
        <p:spPr>
          <a:xfrm>
            <a:off x="3231040" y="5096908"/>
            <a:ext cx="191341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b="1" dirty="0" smtClean="0"/>
              <a:t>eat</a:t>
            </a:r>
            <a:endParaRPr lang="ru-RU" dirty="0"/>
          </a:p>
        </p:txBody>
      </p:sp>
      <p:sp>
        <p:nvSpPr>
          <p:cNvPr id="24" name="Заголовок 1"/>
          <p:cNvSpPr txBox="1">
            <a:spLocks/>
          </p:cNvSpPr>
          <p:nvPr/>
        </p:nvSpPr>
        <p:spPr>
          <a:xfrm>
            <a:off x="252283" y="5322539"/>
            <a:ext cx="191341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b="1" dirty="0" smtClean="0"/>
              <a:t>read</a:t>
            </a:r>
            <a:endParaRPr lang="ru-RU" dirty="0"/>
          </a:p>
        </p:txBody>
      </p:sp>
      <p:sp>
        <p:nvSpPr>
          <p:cNvPr id="25" name="Заголовок 1"/>
          <p:cNvSpPr txBox="1">
            <a:spLocks/>
          </p:cNvSpPr>
          <p:nvPr/>
        </p:nvSpPr>
        <p:spPr>
          <a:xfrm>
            <a:off x="6281047" y="5409289"/>
            <a:ext cx="191341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b="1" dirty="0" smtClean="0"/>
              <a:t>study</a:t>
            </a:r>
            <a:endParaRPr lang="ru-RU" dirty="0"/>
          </a:p>
        </p:txBody>
      </p:sp>
      <p:sp>
        <p:nvSpPr>
          <p:cNvPr id="26" name="Заголовок 1"/>
          <p:cNvSpPr txBox="1">
            <a:spLocks/>
          </p:cNvSpPr>
          <p:nvPr/>
        </p:nvSpPr>
        <p:spPr>
          <a:xfrm>
            <a:off x="2512616" y="1111574"/>
            <a:ext cx="627263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b="1" dirty="0" smtClean="0"/>
              <a:t> Are you </a:t>
            </a:r>
            <a:r>
              <a:rPr lang="en-US" b="1" dirty="0" smtClean="0">
                <a:solidFill>
                  <a:srgbClr val="FF0000"/>
                </a:solidFill>
              </a:rPr>
              <a:t>study</a:t>
            </a:r>
            <a:r>
              <a:rPr lang="en-US" b="1" dirty="0" smtClean="0"/>
              <a:t>ing?</a:t>
            </a:r>
            <a:endParaRPr lang="ru-RU" dirty="0"/>
          </a:p>
        </p:txBody>
      </p:sp>
      <p:sp>
        <p:nvSpPr>
          <p:cNvPr id="27" name="Заголовок 1"/>
          <p:cNvSpPr txBox="1">
            <a:spLocks/>
          </p:cNvSpPr>
          <p:nvPr/>
        </p:nvSpPr>
        <p:spPr>
          <a:xfrm>
            <a:off x="2165700" y="1111574"/>
            <a:ext cx="189808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ru-RU" dirty="0"/>
          </a:p>
        </p:txBody>
      </p:sp>
      <p:sp>
        <p:nvSpPr>
          <p:cNvPr id="29" name="Заголовок 1"/>
          <p:cNvSpPr txBox="1">
            <a:spLocks/>
          </p:cNvSpPr>
          <p:nvPr/>
        </p:nvSpPr>
        <p:spPr>
          <a:xfrm>
            <a:off x="252283" y="1097050"/>
            <a:ext cx="2999514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b="1" dirty="0" smtClean="0"/>
              <a:t> Yes, I am</a:t>
            </a:r>
            <a:endParaRPr lang="ru-RU" dirty="0"/>
          </a:p>
        </p:txBody>
      </p:sp>
      <p:sp>
        <p:nvSpPr>
          <p:cNvPr id="30" name="Заголовок 1"/>
          <p:cNvSpPr txBox="1">
            <a:spLocks/>
          </p:cNvSpPr>
          <p:nvPr/>
        </p:nvSpPr>
        <p:spPr>
          <a:xfrm>
            <a:off x="8183129" y="1126098"/>
            <a:ext cx="3371561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b="1" dirty="0" smtClean="0"/>
              <a:t> No, I am not</a:t>
            </a:r>
            <a:endParaRPr lang="ru-RU" dirty="0"/>
          </a:p>
        </p:txBody>
      </p:sp>
      <p:cxnSp>
        <p:nvCxnSpPr>
          <p:cNvPr id="3" name="Прямая со стрелкой 2"/>
          <p:cNvCxnSpPr/>
          <p:nvPr/>
        </p:nvCxnSpPr>
        <p:spPr>
          <a:xfrm flipH="1">
            <a:off x="3051958" y="1781299"/>
            <a:ext cx="546265" cy="0"/>
          </a:xfrm>
          <a:prstGeom prst="straightConnector1">
            <a:avLst/>
          </a:prstGeom>
          <a:ln w="34925">
            <a:solidFill>
              <a:schemeClr val="tx1"/>
            </a:solidFill>
            <a:headEnd w="lg" len="lg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/>
          <p:nvPr/>
        </p:nvCxnSpPr>
        <p:spPr>
          <a:xfrm>
            <a:off x="7850184" y="1781299"/>
            <a:ext cx="638496" cy="0"/>
          </a:xfrm>
          <a:prstGeom prst="straightConnector1">
            <a:avLst/>
          </a:prstGeom>
          <a:ln w="34925">
            <a:solidFill>
              <a:schemeClr val="tx1"/>
            </a:solidFill>
            <a:headEnd w="lg" len="lg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6030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6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9" grpId="0"/>
      <p:bldP spid="30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62</Words>
  <Application>Microsoft Office PowerPoint</Application>
  <PresentationFormat>Широкоэкранный</PresentationFormat>
  <Paragraphs>38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Тема Office</vt:lpstr>
      <vt:lpstr>study-учиться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study-учиться</dc:title>
  <dc:creator>Katusa</dc:creator>
  <cp:lastModifiedBy>Katusa</cp:lastModifiedBy>
  <cp:revision>4</cp:revision>
  <dcterms:created xsi:type="dcterms:W3CDTF">2020-04-08T06:36:22Z</dcterms:created>
  <dcterms:modified xsi:type="dcterms:W3CDTF">2020-04-08T07:09:17Z</dcterms:modified>
</cp:coreProperties>
</file>