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9" r:id="rId11"/>
    <p:sldId id="270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BA7E6-2C4B-47F2-B615-5E6CE291E0B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ACC7A-8248-45D8-97C6-BCE6E31CFF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Тема: «Технология изготовления швейного изделия» (фартук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cf.ppt-online.org/files1/slide/h/HsB6RMG3Fi8brA0PagKxScDNhQmuJCt7kn4dX2pj1/slid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Правила безопасной работы на швейной машине и с утюг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Тема: «Технология изготовления швейного изделия» (фартук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Тема: «Технология изготовления швейного изделия» (фартук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Тема: «Технология изготовления швейного изделия» (фартук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Тема: «Технология изготовления швейного изделия» (фартук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Тема: «Технология изготовления швейного изделия» (фартук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Тема: «Технология изготовления швейного изделия» (фартук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Тема: «Технология изготовления швейного изделия» (фартук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Тема: «Технология изготовления швейного изделия» (фартук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Тема: «Технология изготовления швейного изделия» (фартук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Требования к выполнению машинных шв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Процесс изготовления швейного издел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592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Диляра</dc:creator>
  <cp:lastModifiedBy>Диляра</cp:lastModifiedBy>
  <cp:revision>1</cp:revision>
  <dcterms:created xsi:type="dcterms:W3CDTF">2020-04-01T14:16:13Z</dcterms:created>
  <dcterms:modified xsi:type="dcterms:W3CDTF">2020-04-01T14:24:17Z</dcterms:modified>
</cp:coreProperties>
</file>