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57" r:id="rId6"/>
    <p:sldId id="258" r:id="rId7"/>
    <p:sldId id="259" r:id="rId8"/>
    <p:sldId id="260" r:id="rId9"/>
    <p:sldId id="266" r:id="rId10"/>
    <p:sldId id="262" r:id="rId11"/>
    <p:sldId id="267" r:id="rId12"/>
    <p:sldId id="268" r:id="rId13"/>
    <p:sldId id="269" r:id="rId14"/>
    <p:sldId id="270" r:id="rId15"/>
    <p:sldId id="271" r:id="rId16"/>
    <p:sldId id="261" r:id="rId17"/>
    <p:sldId id="273" r:id="rId18"/>
    <p:sldId id="274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Художественные ремесла. Вышивание счетными швами. 7 класс Выполнила: учитель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lusana.ru/files/20093/653/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lusana.ru/files/20093/653/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3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lusana.ru/files/20093/653/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lusana.ru/files/20093/653/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lusana.ru/files/20093/653/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lusana.ru/files/20093/653/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ds05.infourok.ru/uploads/ex/0f1c/0001bccb-bf97b879/640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900igr.net/up/datas/210050/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ds05.infourok.ru/uploads/ex/0a16/00025405-1b288781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lusana.ru/files/20093/653/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lusana.ru/files/20093/653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3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lusana.ru/files/20093/653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lusana.ru/files/20093/653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s05.infourok.ru/uploads/ex/0f1c/0001bccb-bf97b879/64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f1c/0001bccb-bf97b879/640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5.infourok.ru/uploads/ex/0f1c/0001bccb-bf97b879/640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ds05.infourok.ru/uploads/ex/0f1c/0001bccb-bf97b879/640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lusana.ru/files/20093/653/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3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Диляра</dc:creator>
  <cp:lastModifiedBy>Диляра</cp:lastModifiedBy>
  <cp:revision>2</cp:revision>
  <dcterms:created xsi:type="dcterms:W3CDTF">2020-04-02T12:40:26Z</dcterms:created>
  <dcterms:modified xsi:type="dcterms:W3CDTF">2020-04-02T13:08:10Z</dcterms:modified>
</cp:coreProperties>
</file>