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19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7.xml"/>
  <Override ContentType="application/vnd.openxmlformats-officedocument.theme+xml" PartName="/ppt/theme/theme3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5.xml"/>
  <Override ContentType="application/vnd.openxmlformats-officedocument.presentationml.notesSlide+xml" PartName="/ppt/notesSlides/notesSlide18.xml"/>
  <Default ContentType="application/vnd.openxmlformats-package.relationships+xml" Extension="rels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22.xml"/>
  <Override ContentType="application/vnd.openxmlformats-officedocument.presentationml.notesSlide+xml" PartName="/ppt/notesSlides/notesSlide16.xml"/>
  <Override ContentType="application/vnd.openxmlformats-officedocument.presentationml.slide+xml" PartName="/ppt/slides/slide10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package.core-properties+xml" PartName="/docProps/core.xml"/>
  <Override ContentType="application/vnd.openxmlformats-officedocument.presentationml.slideMaster+xml" PartName="/ppt/slideMasters/slideMaster2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theme+xml" PartName="/ppt/theme/theme2.xml"/>
  <Override ContentType="application/vnd.openxmlformats-officedocument.presentationml.notesSlide+xml" PartName="/ppt/notesSlides/notesSlide19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6.xml"/>
  <Default ContentType="image/jpeg" Extension="jpeg"/>
  <Override ContentType="application/vnd.openxmlformats-officedocument.presentationml.notesSlide+xml" PartName="/ppt/notesSlides/notesSlide17.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4.xml"/>
  <Override ContentType="application/vnd.openxmlformats-officedocument.presentationml.notesSlide+xml" PartName="/ppt/notesSlides/notesSlide15.xml"/>
  <Override ContentType="application/vnd.openxmlformats-officedocument.extended-properties+xml" PartName="/docProps/app.xml"/>
  <Override ContentType="application/vnd.openxmlformats-officedocument.presentationml.slide+xml" PartName="/ppt/slides/slide11.xml"/>
  <Override ContentType="application/vnd.openxmlformats-officedocument.presentationml.slide+xml" PartName="/ppt/slides/slide20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21.xml"/>
  <Override ContentType="application/vnd.openxmlformats-officedocument.presentationml.notesSlide+xml" PartName="/ppt/notesSlides/notesSlide13.xml"/>
  <Override ContentType="application/vnd.openxmlformats-officedocument.presentationml.slideLayout+xml" PartName="/ppt/slideLayouts/slideLayout10.xml"/>
  <Override ContentType="application/vnd.openxmlformats-officedocument.presentationml.notesSlide+xml" PartName="/ppt/notesSlides/notesSlide8.xml"/>
  <Default ContentType="image/gif" Extension="gif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0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  <p:sldMasterId id="2147483918" r:id="rId2"/>
  </p:sldMasterIdLst>
  <p:notesMasterIdLst>
    <p:notesMasterId r:id="rId23"/>
  </p:notesMasterIdLst>
  <p:sldIdLst>
    <p:sldId id="256" r:id="rId3"/>
    <p:sldId id="265" r:id="rId4"/>
    <p:sldId id="295" r:id="rId5"/>
    <p:sldId id="291" r:id="rId6"/>
    <p:sldId id="290" r:id="rId7"/>
    <p:sldId id="269" r:id="rId8"/>
    <p:sldId id="289" r:id="rId9"/>
    <p:sldId id="294" r:id="rId10"/>
    <p:sldId id="292" r:id="rId11"/>
    <p:sldId id="296" r:id="rId12"/>
    <p:sldId id="271" r:id="rId13"/>
    <p:sldId id="274" r:id="rId14"/>
    <p:sldId id="286" r:id="rId15"/>
    <p:sldId id="287" r:id="rId16"/>
    <p:sldId id="288" r:id="rId17"/>
    <p:sldId id="275" r:id="rId18"/>
    <p:sldId id="276" r:id="rId19"/>
    <p:sldId id="277" r:id="rId20"/>
    <p:sldId id="284" r:id="rId21"/>
    <p:sldId id="28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B61AAF"/>
    <a:srgbClr val="110470"/>
    <a:srgbClr val="110472"/>
    <a:srgbClr val="160595"/>
    <a:srgbClr val="1B06B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6" autoAdjust="0"/>
    <p:restoredTop sz="82616" autoAdjust="0"/>
  </p:normalViewPr>
  <p:slideViewPr>
    <p:cSldViewPr>
      <p:cViewPr>
        <p:scale>
          <a:sx n="80" d="100"/>
          <a:sy n="80" d="100"/>
        </p:scale>
        <p:origin x="-1062" y="7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DCB56-500E-410C-9C5E-A81D1458F178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46E3A-DF55-4DA9-B052-B91C5036FC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54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46E3A-DF55-4DA9-B052-B91C5036FC6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baseline="0" dirty="0" smtClean="0"/>
              <a:t>       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46E3A-DF55-4DA9-B052-B91C5036FC6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46E3A-DF55-4DA9-B052-B91C5036FC6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46E3A-DF55-4DA9-B052-B91C5036FC6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b="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b="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b="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b="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46E3A-DF55-4DA9-B052-B91C5036FC6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46E3A-DF55-4DA9-B052-B91C5036FC64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46E3A-DF55-4DA9-B052-B91C5036FC64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46E3A-DF55-4DA9-B052-B91C5036FC64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46E3A-DF55-4DA9-B052-B91C5036FC64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4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lang="ru-RU" sz="1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46E3A-DF55-4DA9-B052-B91C5036FC64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>
              <a:buFont typeface="Wingdings" pitchFamily="2" charset="2"/>
              <a:buNone/>
            </a:pPr>
            <a:r>
              <a:rPr lang="ru-RU" sz="12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None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1200" b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46E3A-DF55-4DA9-B052-B91C5036FC64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46E3A-DF55-4DA9-B052-B91C5036FC6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46E3A-DF55-4DA9-B052-B91C5036FC64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46E3A-DF55-4DA9-B052-B91C5036FC6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46E3A-DF55-4DA9-B052-B91C5036FC6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46E3A-DF55-4DA9-B052-B91C5036FC6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46E3A-DF55-4DA9-B052-B91C5036FC6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lang="ru-RU" sz="14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46E3A-DF55-4DA9-B052-B91C5036FC6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aseline="0" dirty="0" smtClean="0"/>
              <a:t> </a:t>
            </a:r>
            <a:endParaRPr lang="ru-RU" sz="1200" b="0" i="0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46E3A-DF55-4DA9-B052-B91C5036FC6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/>
              <a:t> </a:t>
            </a:r>
            <a:endParaRPr lang="ru-RU" dirty="0" smtClean="0"/>
          </a:p>
          <a:p>
            <a:endParaRPr lang="ru-RU" baseline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46E3A-DF55-4DA9-B052-B91C5036FC6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да3"/>
          <p:cNvSpPr/>
          <p:nvPr/>
        </p:nvSpPr>
        <p:spPr bwMode="gray">
          <a:xfrm>
            <a:off x="1914" y="5243130"/>
            <a:ext cx="9141714" cy="1614871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23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5" name="небо"/>
          <p:cNvSpPr/>
          <p:nvPr/>
        </p:nvSpPr>
        <p:spPr bwMode="white">
          <a:xfrm>
            <a:off x="1914" y="0"/>
            <a:ext cx="9141714" cy="53340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6" name="вода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74" r="9901"/>
          <a:stretch/>
        </p:blipFill>
        <p:spPr bwMode="ltGray">
          <a:xfrm>
            <a:off x="-1069" y="5497898"/>
            <a:ext cx="9141714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вода1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18" r="6356"/>
          <a:stretch/>
        </p:blipFill>
        <p:spPr bwMode="gray">
          <a:xfrm flipH="1">
            <a:off x="-1069" y="5221111"/>
            <a:ext cx="9141714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-1069" y="5961106"/>
            <a:ext cx="9141714" cy="896846"/>
          </a:xfrm>
          <a:prstGeom prst="rect">
            <a:avLst/>
          </a:prstGeom>
          <a:gradFill>
            <a:gsLst>
              <a:gs pos="25000">
                <a:schemeClr val="accent6">
                  <a:lumMod val="60000"/>
                  <a:lumOff val="40000"/>
                  <a:alpha val="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9404" y="1309047"/>
            <a:ext cx="7202092" cy="2667000"/>
          </a:xfrm>
        </p:spPr>
        <p:txBody>
          <a:bodyPr rtlCol="0" anchor="b">
            <a:noAutofit/>
          </a:bodyPr>
          <a:lstStyle>
            <a:lvl1pPr algn="ctr">
              <a:defRPr sz="60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9404" y="4038600"/>
            <a:ext cx="7200900" cy="9906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423619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66C4DE-506C-4117-82DC-3793F126D5C7}" type="datetimeFigureOut">
              <a:rPr lang="ru-RU" smtClean="0"/>
              <a:pPr/>
              <a:t>19.02.2020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8893B515-3E4F-4BAF-976A-B1844846DF6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362568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5440362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800725" cy="5440362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66C4DE-506C-4117-82DC-3793F126D5C7}" type="datetimeFigureOut">
              <a:rPr lang="ru-RU" smtClean="0"/>
              <a:pPr/>
              <a:t>19.02.2020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8893B515-3E4F-4BAF-976A-B1844846DF6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586516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307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108" name="Rectangle 3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3110" name="Rectangle 3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7D7167A-4025-431D-AAE4-16BCBA659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66C4DE-506C-4117-82DC-3793F126D5C7}" type="datetimeFigureOut">
              <a:rPr lang="ru-RU" smtClean="0"/>
              <a:pPr/>
              <a:t>19.02.2020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3B515-3E4F-4BAF-976A-B1844846DF6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179541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66C4DE-506C-4117-82DC-3793F126D5C7}" type="datetimeFigureOut">
              <a:rPr lang="ru-RU" smtClean="0"/>
              <a:pPr/>
              <a:t>19.02.2020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3B515-3E4F-4BAF-976A-B1844846DF6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8710242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66C4DE-506C-4117-82DC-3793F126D5C7}" type="datetimeFigureOut">
              <a:rPr lang="ru-RU" smtClean="0"/>
              <a:pPr/>
              <a:t>19.02.2020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3B515-3E4F-4BAF-976A-B1844846DF6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752481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66C4DE-506C-4117-82DC-3793F126D5C7}" type="datetimeFigureOut">
              <a:rPr lang="ru-RU" smtClean="0"/>
              <a:pPr/>
              <a:t>19.02.2020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3B515-3E4F-4BAF-976A-B1844846DF6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2650492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66C4DE-506C-4117-82DC-3793F126D5C7}" type="datetimeFigureOut">
              <a:rPr lang="ru-RU" smtClean="0"/>
              <a:pPr/>
              <a:t>19.02.2020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3B515-3E4F-4BAF-976A-B1844846DF6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9369940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66C4DE-506C-4117-82DC-3793F126D5C7}" type="datetimeFigureOut">
              <a:rPr lang="ru-RU" smtClean="0"/>
              <a:pPr/>
              <a:t>19.02.2020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3B515-3E4F-4BAF-976A-B1844846DF6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950651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66C4DE-506C-4117-82DC-3793F126D5C7}" type="datetimeFigureOut">
              <a:rPr lang="ru-RU" smtClean="0"/>
              <a:pPr/>
              <a:t>19.02.2020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3B515-3E4F-4BAF-976A-B1844846DF6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382990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66C4DE-506C-4117-82DC-3793F126D5C7}" type="datetimeFigureOut">
              <a:rPr lang="ru-RU" smtClean="0"/>
              <a:pPr/>
              <a:t>19.02.2020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8893B515-3E4F-4BAF-976A-B1844846DF6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050823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66C4DE-506C-4117-82DC-3793F126D5C7}" type="datetimeFigureOut">
              <a:rPr lang="ru-RU" smtClean="0"/>
              <a:pPr/>
              <a:t>19.02.2020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3B515-3E4F-4BAF-976A-B1844846DF6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5050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66C4DE-506C-4117-82DC-3793F126D5C7}" type="datetimeFigureOut">
              <a:rPr lang="ru-RU" smtClean="0"/>
              <a:pPr/>
              <a:t>19.02.2020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3B515-3E4F-4BAF-976A-B1844846DF6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763200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66C4DE-506C-4117-82DC-3793F126D5C7}" type="datetimeFigureOut">
              <a:rPr lang="ru-RU" smtClean="0"/>
              <a:pPr/>
              <a:t>19.02.2020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3B515-3E4F-4BAF-976A-B1844846DF6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899157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ебо"/>
          <p:cNvSpPr/>
          <p:nvPr/>
        </p:nvSpPr>
        <p:spPr>
          <a:xfrm>
            <a:off x="1914" y="-1"/>
            <a:ext cx="9141714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0360" y="1309047"/>
            <a:ext cx="7200939" cy="2667000"/>
          </a:xfrm>
        </p:spPr>
        <p:txBody>
          <a:bodyPr rtlCol="0" anchor="b">
            <a:normAutofit/>
          </a:bodyPr>
          <a:lstStyle>
            <a:lvl1pPr algn="ctr">
              <a:defRPr sz="60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0360" y="4038600"/>
            <a:ext cx="7200900" cy="1143000"/>
          </a:xfrm>
        </p:spPr>
        <p:txBody>
          <a:bodyPr rtlCol="0"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66C4DE-506C-4117-82DC-3793F126D5C7}" type="datetimeFigureOut">
              <a:rPr lang="ru-RU" smtClean="0"/>
              <a:pPr/>
              <a:t>19.02.2020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8893B515-3E4F-4BAF-976A-B1844846DF6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435599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09160" y="1572768"/>
            <a:ext cx="3429000" cy="414223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05840" y="1572768"/>
            <a:ext cx="3429000" cy="414223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66C4DE-506C-4117-82DC-3793F126D5C7}" type="datetimeFigureOut">
              <a:rPr lang="ru-RU" smtClean="0"/>
              <a:pPr/>
              <a:t>19.02.2020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8893B515-3E4F-4BAF-976A-B1844846DF6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493787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5840" y="1572768"/>
            <a:ext cx="3429000" cy="766588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05840" y="2365861"/>
            <a:ext cx="3429000" cy="33491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09160" y="1572768"/>
            <a:ext cx="3429000" cy="766588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09160" y="2365861"/>
            <a:ext cx="3429000" cy="33491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66C4DE-506C-4117-82DC-3793F126D5C7}" type="datetimeFigureOut">
              <a:rPr lang="ru-RU" smtClean="0"/>
              <a:pPr/>
              <a:t>19.02.2020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8893B515-3E4F-4BAF-976A-B1844846DF6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723781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66C4DE-506C-4117-82DC-3793F126D5C7}" type="datetimeFigureOut">
              <a:rPr lang="ru-RU" smtClean="0"/>
              <a:pPr/>
              <a:t>19.02.2020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8893B515-3E4F-4BAF-976A-B1844846DF6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818866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ебо"/>
          <p:cNvSpPr/>
          <p:nvPr/>
        </p:nvSpPr>
        <p:spPr>
          <a:xfrm>
            <a:off x="1914" y="-1"/>
            <a:ext cx="9141714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 rtl="0"/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66C4DE-506C-4117-82DC-3793F126D5C7}" type="datetimeFigureOut">
              <a:rPr lang="ru-RU" smtClean="0"/>
              <a:pPr/>
              <a:t>19.02.2020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8893B515-3E4F-4BAF-976A-B1844846DF6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922624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610" y="762000"/>
            <a:ext cx="2532850" cy="2743200"/>
          </a:xfrm>
        </p:spPr>
        <p:txBody>
          <a:bodyPr rtlCol="0" anchor="b">
            <a:normAutofit/>
          </a:bodyPr>
          <a:lstStyle>
            <a:lvl1pPr rtl="0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0310" y="685800"/>
            <a:ext cx="5143500" cy="4572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610" y="3554104"/>
            <a:ext cx="2532850" cy="1703696"/>
          </a:xfrm>
        </p:spPr>
        <p:txBody>
          <a:bodyPr rtlCol="0"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66C4DE-506C-4117-82DC-3793F126D5C7}" type="datetimeFigureOut">
              <a:rPr lang="ru-RU" smtClean="0"/>
              <a:pPr/>
              <a:t>19.02.2020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8893B515-3E4F-4BAF-976A-B1844846DF6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838976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610" y="762000"/>
            <a:ext cx="2532850" cy="27432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70310" y="685800"/>
            <a:ext cx="5143500" cy="45720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610" y="3554104"/>
            <a:ext cx="2532850" cy="1703696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7EA49B-CCF9-48A6-887A-A55AE8A49A03}" type="datetime1">
              <a:rPr lang="ru-RU" smtClean="0"/>
              <a:pPr rtl="0"/>
              <a:t>19.02.2020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166151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ебо"/>
          <p:cNvSpPr/>
          <p:nvPr/>
        </p:nvSpPr>
        <p:spPr>
          <a:xfrm>
            <a:off x="1914" y="-1"/>
            <a:ext cx="9141714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58000"/>
                </a:schemeClr>
              </a:gs>
              <a:gs pos="88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 rtl="0"/>
            <a:endParaRPr lang="ru-RU" dirty="0"/>
          </a:p>
        </p:txBody>
      </p:sp>
      <p:sp>
        <p:nvSpPr>
          <p:cNvPr id="8" name="вода3"/>
          <p:cNvSpPr/>
          <p:nvPr/>
        </p:nvSpPr>
        <p:spPr bwMode="gray">
          <a:xfrm>
            <a:off x="1914" y="6064102"/>
            <a:ext cx="9141714" cy="793899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49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9" name="вода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74" r="9901"/>
          <a:stretch/>
        </p:blipFill>
        <p:spPr bwMode="white">
          <a:xfrm>
            <a:off x="-1069" y="6256182"/>
            <a:ext cx="9141714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вода1"/>
          <p:cNvPicPr>
            <a:picLocks noChangeAspect="1"/>
          </p:cNvPicPr>
          <p:nvPr/>
        </p:nvPicPr>
        <p:blipFill rotWithShape="1">
          <a:blip r:embed="rId1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18" r="6356"/>
          <a:stretch/>
        </p:blipFill>
        <p:spPr bwMode="gray">
          <a:xfrm flipH="1">
            <a:off x="-1069" y="5979395"/>
            <a:ext cx="9141714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5841" y="265176"/>
            <a:ext cx="7132319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5840" y="1572768"/>
            <a:ext cx="7132320" cy="414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 smtClean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005840" y="6601968"/>
            <a:ext cx="5369814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656832" y="6601968"/>
            <a:ext cx="72009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fld id="{9966C4DE-506C-4117-82DC-3793F126D5C7}" type="datetimeFigureOut">
              <a:rPr lang="ru-RU" smtClean="0"/>
              <a:pPr/>
              <a:t>19.02.2020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58100" y="6601968"/>
            <a:ext cx="4800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cap="all" baseline="0">
                <a:solidFill>
                  <a:schemeClr val="tx1"/>
                </a:solidFill>
              </a:defRPr>
            </a:lvl1pPr>
          </a:lstStyle>
          <a:p>
            <a:fld id="{8893B515-3E4F-4BAF-976A-B1844846DF6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•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•"/>
        <a:defRPr sz="18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6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6pPr>
      <a:lvl7pPr marL="19202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8pPr>
      <a:lvl9pPr marL="2240280" indent="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None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082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83" name="Rectangle 3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fld id="{9966C4DE-506C-4117-82DC-3793F126D5C7}" type="datetimeFigureOut">
              <a:rPr lang="ru-RU" smtClean="0"/>
              <a:pPr/>
              <a:t>19.02.2020</a:t>
            </a:fld>
            <a:endParaRPr lang="ru-RU" dirty="0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ru-RU" dirty="0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8893B515-3E4F-4BAF-976A-B1844846DF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jpeg"/><Relationship Id="rId4" Type="http://schemas.openxmlformats.org/officeDocument/2006/relationships/image" Target="../media/image5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285720" y="1000108"/>
            <a:ext cx="8643998" cy="928694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i="1" dirty="0" smtClean="0">
                <a:ln/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«Соль – знакомая незнакомка»</a:t>
            </a:r>
            <a:endParaRPr lang="ru-RU" sz="4800" b="1" i="1" dirty="0">
              <a:ln/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71934" y="4611231"/>
            <a:ext cx="50720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Выполнил  Кашкетов Александр, </a:t>
            </a:r>
          </a:p>
          <a:p>
            <a:pPr lvl="1" algn="ctr"/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воспитанник МБДОУ </a:t>
            </a:r>
            <a:r>
              <a:rPr lang="ru-RU" sz="2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/с</a:t>
            </a:r>
          </a:p>
          <a:p>
            <a:pPr lvl="1" algn="ctr"/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№ 1 г. Починка</a:t>
            </a:r>
          </a:p>
          <a:p>
            <a:pPr lvl="1"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Руководитель: воспитатель первой квалификационной категории Камозина Елена Сергеевна</a:t>
            </a:r>
          </a:p>
        </p:txBody>
      </p:sp>
      <p:pic>
        <p:nvPicPr>
          <p:cNvPr id="23579" name="Picture 27" descr="http://cooks.kz/wp-content/uploads/2012/03/solt-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000240"/>
            <a:ext cx="4398176" cy="26574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 descr="F:\ДЕЛАЮ\IMG_20200206_1000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000240"/>
            <a:ext cx="3482603" cy="46434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857224" y="187889"/>
            <a:ext cx="735811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Исследовательский проект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6SR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453" y="142852"/>
            <a:ext cx="8866703" cy="635798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diet-clinic-spb.ru/genera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929066"/>
            <a:ext cx="3786214" cy="24288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363" name="Picture 3" descr="F:\для проекта\САШ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000372"/>
            <a:ext cx="2757774" cy="36770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4" name="Picture 2" descr="F:\ДЕЛАЮ\смотрю в лупу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834591"/>
            <a:ext cx="3643338" cy="27325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5" name="Picture 3" descr="F:\ДЕЛАЮ\соль под лупой 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80" y="214290"/>
            <a:ext cx="3524136" cy="26431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00034" y="142852"/>
            <a:ext cx="46434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Исследование соли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F:\ДЕЛАЮ\соль и вода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446418"/>
            <a:ext cx="2857519" cy="21431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4" name="Picture 6" descr="F:\ДЕЛАЮ\соль и вода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6962" y="1973307"/>
            <a:ext cx="2643206" cy="19824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5" name="Picture 7" descr="F:\ДЕЛАЮ\соль растворилас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48316" y="2545001"/>
            <a:ext cx="2666880" cy="20001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6" name="Picture 8" descr="F:\ДЕЛАЮ\стаканы с водой и солью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4768049"/>
            <a:ext cx="2428754" cy="18215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2500298" y="5072074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соль</a:t>
            </a:r>
            <a:endParaRPr lang="ru-RU" sz="28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96991" y="5278722"/>
            <a:ext cx="2000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Прошёл 1 часа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ДЕЛАЮ\IMG_20200206_08272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5872" y="4857760"/>
            <a:ext cx="2571768" cy="19288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7500958" y="5078667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соль</a:t>
            </a:r>
            <a:endParaRPr lang="ru-RU" sz="28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54145"/>
            <a:ext cx="905141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№1 «Соль растворяется в воде»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500702"/>
            <a:ext cx="8543956" cy="114300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с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оль – это белое кристаллическое вещество, растворимое в воде.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21505" name="Picture 1" descr="F:\ДЕЛАЮ\IMG_20200206_0827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643182"/>
            <a:ext cx="3857652" cy="28932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143768" y="3566370"/>
            <a:ext cx="121444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ru-RU" sz="2800" b="1" dirty="0" smtClean="0">
                <a:solidFill>
                  <a:schemeClr val="bg2"/>
                </a:solidFill>
              </a:rPr>
              <a:t>соль</a:t>
            </a:r>
            <a:endParaRPr lang="ru-RU" sz="2800" b="1" dirty="0">
              <a:solidFill>
                <a:schemeClr val="bg2"/>
              </a:solidFill>
            </a:endParaRPr>
          </a:p>
        </p:txBody>
      </p:sp>
      <p:pic>
        <p:nvPicPr>
          <p:cNvPr id="21507" name="Picture 3" descr="https://dary-prirody.su/wp-content/uploads/2018/05/unnamed-file-47-1024x7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19" y="639193"/>
            <a:ext cx="4615933" cy="32861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xn--e1abcgakjmf3afc5c8g.xn--p1ai/upload/main/27a/27a6b6b1a8e70f57a3be2fbd6c2483e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785794"/>
            <a:ext cx="3714776" cy="30422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6" name="Picture 4" descr="https://rondo.com.ua/images/israel_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785794"/>
            <a:ext cx="4000528" cy="30003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8" name="Picture 6" descr="Соль-Илецк: достопримечательности, интересные факты содержание сол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4143380"/>
            <a:ext cx="4262598" cy="2571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714612" y="3786190"/>
            <a:ext cx="46434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Озеро в Соль-Илецке Южный Урал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14678" y="214290"/>
            <a:ext cx="3857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Мертвое море в Израиле</a:t>
            </a:r>
            <a:endParaRPr lang="ru-RU" sz="2000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ДЕЛАЮ\с яйцо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928670"/>
            <a:ext cx="2952770" cy="2214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099" name="Picture 3" descr="F:\ДЕЛАЮ\с яйцом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1428736"/>
            <a:ext cx="2928958" cy="21967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100" name="Picture 4" descr="F:\ДЕЛАЮ\с яйцом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143248"/>
            <a:ext cx="2833569" cy="21251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101" name="Picture 5" descr="F:\ДЕЛАЮ\с яйцом 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0" y="3643314"/>
            <a:ext cx="2857520" cy="21431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102" name="Picture 6" descr="F:\ДЕЛАЮ\с яйцом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98" y="4071942"/>
            <a:ext cx="2857488" cy="21431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85720" y="285729"/>
            <a:ext cx="87154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itchFamily="18" charset="0"/>
              </a:rPr>
              <a:t>Опыт №2 « Плавающее яйцо»</a:t>
            </a:r>
            <a:r>
              <a:rPr lang="ru-RU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endParaRPr lang="ru-RU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214282" y="142852"/>
            <a:ext cx="8929718" cy="50006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Вывод: соль делает воду более плотной, чем больше соли, тем плотнее вода</a:t>
            </a:r>
            <a:r>
              <a:rPr lang="ru-RU" sz="2800" dirty="0" smtClean="0">
                <a:solidFill>
                  <a:schemeClr val="accent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solidFill>
                <a:schemeClr val="accent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F:\ДЕЛАЮ\с яйцом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571612"/>
            <a:ext cx="6572296" cy="49292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ДЕЛАЮ\испарение вод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3786190"/>
            <a:ext cx="3428992" cy="2571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3" name="Picture 3" descr="F:\ДЕЛАЮ\начало испарение вод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3" y="1357299"/>
            <a:ext cx="3500462" cy="26253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714612" y="4071942"/>
            <a:ext cx="270609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Прошло 2 дня</a:t>
            </a:r>
            <a:endParaRPr lang="ru-RU" sz="28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253256"/>
            <a:ext cx="828680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Опыт №3 «Добыча соли»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ДЕЛАЮ\крист.на скреп. -итог.jpg"/>
          <p:cNvPicPr>
            <a:picLocks noChangeAspect="1" noChangeArrowheads="1"/>
          </p:cNvPicPr>
          <p:nvPr/>
        </p:nvPicPr>
        <p:blipFill>
          <a:blip r:embed="rId3" cstate="print"/>
          <a:srcRect t="15789" b="19299"/>
          <a:stretch>
            <a:fillRect/>
          </a:stretch>
        </p:blipFill>
        <p:spPr bwMode="auto">
          <a:xfrm>
            <a:off x="3286116" y="2285992"/>
            <a:ext cx="2888913" cy="25003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8" name="Picture 4" descr="F:\ДЕЛАЮ\крист.на шишке-итог.jpg"/>
          <p:cNvPicPr>
            <a:picLocks noChangeAspect="1" noChangeArrowheads="1"/>
          </p:cNvPicPr>
          <p:nvPr/>
        </p:nvPicPr>
        <p:blipFill>
          <a:blip r:embed="rId4" cstate="print"/>
          <a:srcRect l="10063" t="28302" r="9434" b="13208"/>
          <a:stretch>
            <a:fillRect/>
          </a:stretch>
        </p:blipFill>
        <p:spPr bwMode="auto">
          <a:xfrm>
            <a:off x="6215074" y="3857628"/>
            <a:ext cx="2703122" cy="26186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1357298"/>
            <a:ext cx="2857520" cy="27030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28564" y="0"/>
            <a:ext cx="8715436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Опыт №4 «Выращивание кристаллов»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Прямая со стрелкой 61"/>
          <p:cNvCxnSpPr>
            <a:endCxn id="49" idx="3"/>
          </p:cNvCxnSpPr>
          <p:nvPr/>
        </p:nvCxnSpPr>
        <p:spPr>
          <a:xfrm rot="16200000" flipH="1">
            <a:off x="736772" y="2977948"/>
            <a:ext cx="3812805" cy="285752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rot="16200000" flipH="1">
            <a:off x="1857356" y="1928802"/>
            <a:ext cx="2357454" cy="785818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5400000">
            <a:off x="928662" y="1857364"/>
            <a:ext cx="1714512" cy="428628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26" name="Picture 2" descr="F:\ДЕЛАЮ\саша прав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857232"/>
            <a:ext cx="3092915" cy="38576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6" name="TextBox 35"/>
          <p:cNvSpPr txBox="1"/>
          <p:nvPr/>
        </p:nvSpPr>
        <p:spPr>
          <a:xfrm>
            <a:off x="4429124" y="0"/>
            <a:ext cx="271464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Облако 36"/>
          <p:cNvSpPr/>
          <p:nvPr/>
        </p:nvSpPr>
        <p:spPr>
          <a:xfrm>
            <a:off x="0" y="1428736"/>
            <a:ext cx="2928926" cy="1000132"/>
          </a:xfrm>
          <a:prstGeom prst="cloud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состоит из кристаллов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Облако 38"/>
          <p:cNvSpPr/>
          <p:nvPr/>
        </p:nvSpPr>
        <p:spPr>
          <a:xfrm>
            <a:off x="857224" y="214290"/>
            <a:ext cx="2714644" cy="1000132"/>
          </a:xfrm>
          <a:prstGeom prst="cloud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1428728" y="357166"/>
            <a:ext cx="178595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СОЛЬ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Облако 40"/>
          <p:cNvSpPr/>
          <p:nvPr/>
        </p:nvSpPr>
        <p:spPr>
          <a:xfrm>
            <a:off x="3357554" y="928670"/>
            <a:ext cx="2071702" cy="1143008"/>
          </a:xfrm>
          <a:prstGeom prst="cloud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белого цвета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71934" y="1565541"/>
            <a:ext cx="164307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endParaRPr lang="ru-RU" dirty="0"/>
          </a:p>
        </p:txBody>
      </p:sp>
      <p:sp>
        <p:nvSpPr>
          <p:cNvPr id="43" name="Облако 42"/>
          <p:cNvSpPr/>
          <p:nvPr/>
        </p:nvSpPr>
        <p:spPr>
          <a:xfrm>
            <a:off x="3500430" y="2071678"/>
            <a:ext cx="2428892" cy="1000132"/>
          </a:xfrm>
          <a:prstGeom prst="cloud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3643306" y="2058973"/>
            <a:ext cx="2214578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вкус - солёная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Облако 44"/>
          <p:cNvSpPr/>
          <p:nvPr/>
        </p:nvSpPr>
        <p:spPr>
          <a:xfrm>
            <a:off x="0" y="2928934"/>
            <a:ext cx="2643206" cy="1214446"/>
          </a:xfrm>
          <a:prstGeom prst="cloud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357158" y="3071810"/>
            <a:ext cx="2286016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растворяется в воде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Облако 46"/>
          <p:cNvSpPr/>
          <p:nvPr/>
        </p:nvSpPr>
        <p:spPr>
          <a:xfrm>
            <a:off x="3071802" y="3286124"/>
            <a:ext cx="2928958" cy="1214446"/>
          </a:xfrm>
          <a:prstGeom prst="cloud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>
            <a:off x="3214678" y="3380575"/>
            <a:ext cx="2571768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выращивание кристаллов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Облако 48"/>
          <p:cNvSpPr/>
          <p:nvPr/>
        </p:nvSpPr>
        <p:spPr>
          <a:xfrm>
            <a:off x="857224" y="4929198"/>
            <a:ext cx="3857652" cy="1714512"/>
          </a:xfrm>
          <a:prstGeom prst="cloud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TextBox 49"/>
          <p:cNvSpPr txBox="1"/>
          <p:nvPr/>
        </p:nvSpPr>
        <p:spPr>
          <a:xfrm>
            <a:off x="1000100" y="5072074"/>
            <a:ext cx="3714776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плотность воды зависит от количества соли в ней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 rot="5400000">
            <a:off x="1178695" y="1178703"/>
            <a:ext cx="285752" cy="214314"/>
          </a:xfrm>
          <a:prstGeom prst="straightConnector1">
            <a:avLst/>
          </a:prstGeom>
          <a:ln w="38100">
            <a:solidFill>
              <a:srgbClr val="11047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>
            <a:stCxn id="39" idx="0"/>
          </p:cNvCxnSpPr>
          <p:nvPr/>
        </p:nvCxnSpPr>
        <p:spPr>
          <a:xfrm>
            <a:off x="3569606" y="714356"/>
            <a:ext cx="502328" cy="214314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rot="16200000" flipH="1">
            <a:off x="2643174" y="1357298"/>
            <a:ext cx="1285884" cy="714380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000496" y="-155042"/>
            <a:ext cx="4929222" cy="71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исследование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соли, её свойств, качеств  и применение.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Гипотеза: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соль – это замерзшая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вода,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человек может обойтись без соли, ведь она такая соленая и невкусная. И я думаю, что она даже  вредная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исследования: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Найти информацию о соли;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Изучить исторические сведения о соли;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Узнать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о значении соли в жизни человека;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400" b="0" baseline="0" dirty="0" smtClean="0">
                <a:latin typeface="Times New Roman" pitchFamily="18" charset="0"/>
                <a:cs typeface="Times New Roman" pitchFamily="18" charset="0"/>
              </a:rPr>
              <a:t>Провести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опыты с солью;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Проанализировать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полученные результаты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F:\ДЕЛАЮ\IMG_20200206_0829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159" y="1285860"/>
            <a:ext cx="3643338" cy="4857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42910" y="285728"/>
            <a:ext cx="7851648" cy="7858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Пуд соли вместе съесть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4286248" y="3929066"/>
            <a:ext cx="4357718" cy="2714644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F:\для проекта\img23.jpg"/>
          <p:cNvPicPr>
            <a:picLocks noChangeAspect="1" noChangeArrowheads="1"/>
          </p:cNvPicPr>
          <p:nvPr/>
        </p:nvPicPr>
        <p:blipFill>
          <a:blip r:embed="rId3" cstate="print"/>
          <a:srcRect l="3906" t="65625" r="61719" b="1041"/>
          <a:stretch>
            <a:fillRect/>
          </a:stretch>
        </p:blipFill>
        <p:spPr bwMode="auto">
          <a:xfrm>
            <a:off x="642910" y="1285860"/>
            <a:ext cx="3905159" cy="20717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3" name="Picture 3" descr="F:\для проекта\obrazovanie3_sol_sol.jpg"/>
          <p:cNvPicPr>
            <a:picLocks noChangeAspect="1" noChangeArrowheads="1"/>
          </p:cNvPicPr>
          <p:nvPr/>
        </p:nvPicPr>
        <p:blipFill>
          <a:blip r:embed="rId4" cstate="print"/>
          <a:srcRect l="17578" r="15038"/>
          <a:stretch>
            <a:fillRect/>
          </a:stretch>
        </p:blipFill>
        <p:spPr bwMode="auto">
          <a:xfrm>
            <a:off x="5000628" y="1357298"/>
            <a:ext cx="3822893" cy="21585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5" name="Picture 5" descr="F:\для проекта\895602.jpg"/>
          <p:cNvPicPr>
            <a:picLocks noChangeAspect="1" noChangeArrowheads="1"/>
          </p:cNvPicPr>
          <p:nvPr/>
        </p:nvPicPr>
        <p:blipFill>
          <a:blip r:embed="rId5" cstate="print"/>
          <a:srcRect l="13571" t="24249" r="2857"/>
          <a:stretch>
            <a:fillRect/>
          </a:stretch>
        </p:blipFill>
        <p:spPr bwMode="auto">
          <a:xfrm>
            <a:off x="428596" y="3786190"/>
            <a:ext cx="3714744" cy="20679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ДЕЛАЮ\IMG_20200206_0826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85860"/>
            <a:ext cx="4572031" cy="34290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099" name="Picture 3" descr="F:\ДЕЛАЮ\Опрос друзей1.jpg"/>
          <p:cNvPicPr>
            <a:picLocks noChangeAspect="1" noChangeArrowheads="1"/>
          </p:cNvPicPr>
          <p:nvPr/>
        </p:nvPicPr>
        <p:blipFill>
          <a:blip r:embed="rId4" cstate="print"/>
          <a:srcRect t="24862"/>
          <a:stretch>
            <a:fillRect/>
          </a:stretch>
        </p:blipFill>
        <p:spPr bwMode="auto">
          <a:xfrm>
            <a:off x="4857752" y="2285992"/>
            <a:ext cx="4161282" cy="41689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476325" y="307395"/>
            <a:ext cx="345638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Мои друзья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214414" y="214290"/>
            <a:ext cx="5500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Поход в библиотеку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F:\ДЕЛАЮ\IMG_20200206_091426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357158" y="1928802"/>
            <a:ext cx="4191030" cy="3143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3" name="Picture 3" descr="F:\ДЕЛАЮ\IMG_20200206_091515.jpg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5072066" y="1047734"/>
            <a:ext cx="3625461" cy="48339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zvonoknaurok.ru/82/022.jpg"/>
          <p:cNvPicPr>
            <a:picLocks noChangeAspect="1" noChangeArrowheads="1"/>
          </p:cNvPicPr>
          <p:nvPr/>
        </p:nvPicPr>
        <p:blipFill>
          <a:blip r:embed="rId3" cstate="print"/>
          <a:srcRect b="6249"/>
          <a:stretch>
            <a:fillRect/>
          </a:stretch>
        </p:blipFill>
        <p:spPr bwMode="auto">
          <a:xfrm>
            <a:off x="428596" y="714356"/>
            <a:ext cx="3357586" cy="28279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9154" name="Picture 2" descr="https://pbs.twimg.com/media/CyIIh9-XUAAqyvS.jpg:lar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396" y="3997705"/>
            <a:ext cx="3714776" cy="24951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 descr="F:\ДЕЛАЮ\золот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143380"/>
            <a:ext cx="2857520" cy="23495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7" name="Picture 3" descr="F:\ДЕЛАЮ\шерсть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1214422"/>
            <a:ext cx="4000488" cy="26669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500166" y="81297"/>
            <a:ext cx="600079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Ценный товар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714348" y="785794"/>
            <a:ext cx="76438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Helvetica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42" name="AutoShape 6" descr="https://glavcom.ua/img/gallery/3490/20/34569_mai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https://3pulse.com/uploads/images/00/00/02/2011/04/14/518f73.jpg"/>
          <p:cNvPicPr/>
          <p:nvPr/>
        </p:nvPicPr>
        <p:blipFill>
          <a:blip r:embed="rId3" cstate="print"/>
          <a:srcRect l="2500"/>
          <a:stretch>
            <a:fillRect/>
          </a:stretch>
        </p:blipFill>
        <p:spPr bwMode="auto">
          <a:xfrm>
            <a:off x="571472" y="4357694"/>
            <a:ext cx="2214578" cy="2214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https://sfw.so/uploads/posts/2012-03/1332044243_25.jpg"/>
          <p:cNvPicPr/>
          <p:nvPr/>
        </p:nvPicPr>
        <p:blipFill>
          <a:blip r:embed="rId4" cstate="print"/>
          <a:srcRect l="7076" r="5660"/>
          <a:stretch>
            <a:fillRect/>
          </a:stretch>
        </p:blipFill>
        <p:spPr bwMode="auto">
          <a:xfrm>
            <a:off x="5786446" y="3786190"/>
            <a:ext cx="2714644" cy="27146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 descr="http://druza.web.ru/l-Bangka_GA_P3070083.JPG"/>
          <p:cNvPicPr/>
          <p:nvPr/>
        </p:nvPicPr>
        <p:blipFill>
          <a:blip r:embed="rId5" cstate="print"/>
          <a:srcRect r="5993"/>
          <a:stretch>
            <a:fillRect/>
          </a:stretch>
        </p:blipFill>
        <p:spPr bwMode="auto">
          <a:xfrm>
            <a:off x="5572132" y="857232"/>
            <a:ext cx="2857520" cy="27146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571868" y="1"/>
            <a:ext cx="38576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Добыча соли</a:t>
            </a:r>
            <a:endParaRPr lang="ru-RU" sz="4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s://st2.depositphotos.com/2940967/6276/i/950/depositphotos_62764003-stock-photo-ancient-salt-making-from-undergroun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1" y="785794"/>
            <a:ext cx="5072098" cy="3381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580" name="Picture 4" descr="Выпаривание соли.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4678" y="4357694"/>
            <a:ext cx="2143140" cy="21431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s://avatars.mds.yandex.net/get-pdb/1883246/5a74d27e-30d8-4d67-828b-04032027fc51/s1200"/>
          <p:cNvPicPr>
            <a:picLocks noChangeAspect="1" noChangeArrowheads="1"/>
          </p:cNvPicPr>
          <p:nvPr/>
        </p:nvPicPr>
        <p:blipFill>
          <a:blip r:embed="rId3" cstate="print"/>
          <a:srcRect l="6375" t="8197" r="5282" b="7103"/>
          <a:stretch>
            <a:fillRect/>
          </a:stretch>
        </p:blipFill>
        <p:spPr bwMode="auto">
          <a:xfrm>
            <a:off x="5286380" y="714356"/>
            <a:ext cx="3500462" cy="36122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6084" name="Picture 4" descr="https://avatars.mds.yandex.net/get-pdb/1101614/98ec6832-37ee-4b15-98a1-8c3cf2f6e64f/s1200"/>
          <p:cNvPicPr>
            <a:picLocks noChangeAspect="1" noChangeArrowheads="1"/>
          </p:cNvPicPr>
          <p:nvPr/>
        </p:nvPicPr>
        <p:blipFill>
          <a:blip r:embed="rId4" cstate="print"/>
          <a:srcRect t="6667"/>
          <a:stretch>
            <a:fillRect/>
          </a:stretch>
        </p:blipFill>
        <p:spPr bwMode="auto">
          <a:xfrm>
            <a:off x="862829" y="3680335"/>
            <a:ext cx="3000396" cy="28881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5" descr="F:\для проекта\895602.jpg"/>
          <p:cNvPicPr>
            <a:picLocks noChangeAspect="1" noChangeArrowheads="1"/>
          </p:cNvPicPr>
          <p:nvPr/>
        </p:nvPicPr>
        <p:blipFill>
          <a:blip r:embed="rId5" cstate="print"/>
          <a:srcRect l="13571" t="24249" r="2857"/>
          <a:stretch>
            <a:fillRect/>
          </a:stretch>
        </p:blipFill>
        <p:spPr bwMode="auto">
          <a:xfrm>
            <a:off x="5000628" y="4429132"/>
            <a:ext cx="3714744" cy="20679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10" descr="https://www.infpol.ru/upload/iblock/6a0/6a02f9167ddf6dbd065345d12dd95a7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0243" y="857232"/>
            <a:ext cx="3857652" cy="26328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00034" y="0"/>
            <a:ext cx="8143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Информация из интернета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42852"/>
            <a:ext cx="5429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Польза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соли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 descr="C:\Users\User\Desktop\HrabrovaS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470" r="15804"/>
          <a:stretch>
            <a:fillRect/>
          </a:stretch>
        </p:blipFill>
        <p:spPr bwMode="auto">
          <a:xfrm flipH="1">
            <a:off x="214282" y="2928934"/>
            <a:ext cx="2071702" cy="33806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142844" y="1000108"/>
            <a:ext cx="5429288" cy="1928826"/>
          </a:xfrm>
          <a:prstGeom prst="wedgeEllipseCallou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Соль отвечает за работу мышц и необходима для пищеварения.</a:t>
            </a:r>
          </a:p>
          <a:p>
            <a:pPr algn="ctr"/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Соль попав в организм человека, убивает вредные микробы.</a:t>
            </a:r>
          </a:p>
          <a:p>
            <a:pPr algn="ctr"/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Соль служит для приготовления и сохранения продуктов питания.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3250" name="Picture 2" descr="https://winnerstore.ru/wp-content/uploads/2019/12/polza_hyd_gim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28925" y="857232"/>
            <a:ext cx="3185537" cy="20717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3252" name="Picture 4" descr="https://top10a.ru/wp-content/uploads/2019/12/6-1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3714752"/>
            <a:ext cx="3429024" cy="22860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3254" name="Picture 6" descr="http://blusiki.bluesystem.world/bx/images/fs9943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3" y="4000504"/>
            <a:ext cx="2947882" cy="2214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User\Desktop\HrabrovaS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470" r="15804"/>
          <a:stretch>
            <a:fillRect/>
          </a:stretch>
        </p:blipFill>
        <p:spPr bwMode="auto">
          <a:xfrm flipH="1">
            <a:off x="357158" y="2500306"/>
            <a:ext cx="2451580" cy="40005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85786" y="0"/>
            <a:ext cx="6715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Вред соли для человека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714348" y="642918"/>
            <a:ext cx="5000660" cy="1785950"/>
          </a:xfrm>
          <a:prstGeom prst="wedgeEllipseCallou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Соль задерживает жидкость в нашем организме и затрудняет работу сердца и почек. Из-за этого люди могут испытывать головные боли и страдать отеками.</a:t>
            </a:r>
            <a:endParaRPr lang="ru-RU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8" name="Picture 4" descr="https://nevralgia.ru/wp-content/uploads/2017/08/10-prichin-boli-v-golove-s-pravoy-storony.jpg"/>
          <p:cNvPicPr>
            <a:picLocks noChangeAspect="1" noChangeArrowheads="1"/>
          </p:cNvPicPr>
          <p:nvPr/>
        </p:nvPicPr>
        <p:blipFill>
          <a:blip r:embed="rId4" cstate="print"/>
          <a:srcRect r="16667"/>
          <a:stretch>
            <a:fillRect/>
          </a:stretch>
        </p:blipFill>
        <p:spPr bwMode="auto">
          <a:xfrm>
            <a:off x="5715008" y="714356"/>
            <a:ext cx="3071802" cy="24574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2230" name="Picture 6" descr="https://autogear.ru/misc/i/gallery/44825/26907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89149" y="4071918"/>
            <a:ext cx="3112007" cy="26638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2232" name="Picture 8" descr="Врожденный порок сердца у детей и новорожденных - симптомы и лечение | Медицинский сайт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80722" y="3000372"/>
            <a:ext cx="2993857" cy="27860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кеан 16 x 9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16308758_TF02895256.potx" id="{0D5CB4BB-E234-43FC-8270-85436C57C46F}" vid="{643B7369-305E-44FF-9288-DDF9D042A565}"/>
    </a:ext>
  </a:extLst>
</a:theme>
</file>

<file path=ppt/theme/theme2.xml><?xml version="1.0" encoding="utf-8"?>
<a:theme xmlns:a="http://schemas.openxmlformats.org/drawingml/2006/main" name="Тема Office">
  <a:themeElements>
    <a:clrScheme name="Office Them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CC99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B98AE7"/>
      </a:accent6>
      <a:hlink>
        <a:srgbClr val="6600CC"/>
      </a:hlink>
      <a:folHlink>
        <a:srgbClr val="6699FF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CC99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B98AE7"/>
        </a:accent6>
        <a:hlink>
          <a:srgbClr val="6600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2678</TotalTime>
  <Words>244</Words>
  <Application>Microsoft Office PowerPoint</Application>
  <PresentationFormat>Экран (4:3)</PresentationFormat>
  <Paragraphs>95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Океан 16 x 9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Вывод: соль – это белое кристаллическое вещество, растворимое в воде.</vt:lpstr>
      <vt:lpstr>Слайд 14</vt:lpstr>
      <vt:lpstr>Слайд 15</vt:lpstr>
      <vt:lpstr>   Вывод: соль делает воду более плотной, чем больше соли, тем плотнее вода </vt:lpstr>
      <vt:lpstr>Слайд 17</vt:lpstr>
      <vt:lpstr>Слайд 18</vt:lpstr>
      <vt:lpstr>Слайд 19</vt:lpstr>
      <vt:lpstr> Пуд соли вместе съесть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Пользователь</dc:creator>
  <cp:lastModifiedBy>Пользователь</cp:lastModifiedBy>
  <cp:revision>265</cp:revision>
  <dcterms:created xsi:type="dcterms:W3CDTF">2019-12-13T18:25:43Z</dcterms:created>
  <dcterms:modified xsi:type="dcterms:W3CDTF">2020-02-19T13:55:09Z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2457236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