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69" d="100"/>
          <a:sy n="69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54CB6-F111-4AEB-A9BC-4265BE406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C9E14-FE37-4A41-8D7E-E64A56CA4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0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Тема сегодняшнего занятия «Конструирование и моделирование военной техники времен Великой Отечественной войны 122- мм. пушки гаубицы М-30 образца 1938 года из картона и бумаги».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C9E14-FE37-4A41-8D7E-E64A56CA4C9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97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Материалы.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C9E14-FE37-4A41-8D7E-E64A56CA4C9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96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Схема.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C9E14-FE37-4A41-8D7E-E64A56CA4C9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1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Наша пушка</a:t>
            </a:r>
            <a:r>
              <a:rPr lang="ru-RU" baseline="0" dirty="0" smtClean="0"/>
              <a:t> –</a:t>
            </a:r>
            <a:r>
              <a:rPr lang="ru-RU" baseline="0" smtClean="0"/>
              <a:t>гаубица готова !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C9E14-FE37-4A41-8D7E-E64A56CA4C9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56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6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39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49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74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1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69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05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48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7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3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0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B5396-61BD-49FC-B9B5-9E42D32B111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73F3A-EED7-47CE-8291-E581D20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49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55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этого занятия нам потребуется: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Средней плотности картон.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Простая бумага.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Клей-пистолет с силиконовыми стержнями.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err="1" smtClean="0">
                <a:effectLst/>
                <a:latin typeface="Georgia"/>
              </a:rPr>
              <a:t>Балончик</a:t>
            </a:r>
            <a:r>
              <a:rPr lang="ru-RU" b="0" i="0" dirty="0" smtClean="0">
                <a:effectLst/>
                <a:latin typeface="Georgia"/>
              </a:rPr>
              <a:t> с зеленой аэрозольной краской/ или гуашь /или маркеры.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Линейка.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Клей-карандаш.</a:t>
            </a:r>
            <a:endParaRPr lang="ru-RU" b="0" i="0" dirty="0" smtClean="0"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b="0" i="0" dirty="0" smtClean="0">
                <a:effectLst/>
                <a:latin typeface="Georgia"/>
              </a:rPr>
              <a:t>Простой карандаш.</a:t>
            </a:r>
            <a:endParaRPr lang="ru-RU" b="0" i="0" dirty="0" smtClean="0">
              <a:effectLst/>
              <a:latin typeface="Arial"/>
            </a:endParaRPr>
          </a:p>
          <a:p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7864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704856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110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050"/>
            <a:ext cx="91440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050"/>
            <a:ext cx="91440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Модель пушки.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Так должен выглядеть итоговый макет нашей гаубицы.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973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Модель пушки.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Вид с другого ракурса.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46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1.Сверяясь со схемой, вырезаем и склеиваем станину, затем к ней приклеиваем дуло орудия, вырезанное также по схеме.</a:t>
            </a:r>
            <a:br>
              <a:rPr lang="ru-RU" sz="2800" dirty="0" smtClean="0"/>
            </a:br>
            <a:r>
              <a:rPr lang="ru-RU" sz="2800" dirty="0" smtClean="0"/>
              <a:t>2. Вырезаем колеса. При работе с картоном, соблюдайте масштаб 1:1000 мм. Колеса склеиваем между собой, делая их объемными.</a:t>
            </a:r>
            <a:br>
              <a:rPr lang="ru-RU" sz="2800" dirty="0" smtClean="0"/>
            </a:br>
            <a:r>
              <a:rPr lang="ru-RU" sz="2800" dirty="0" smtClean="0"/>
              <a:t>3.Теперь соединяем станину с дулом с колесами.</a:t>
            </a:r>
            <a:br>
              <a:rPr lang="ru-RU" sz="2800" dirty="0" smtClean="0"/>
            </a:br>
            <a:r>
              <a:rPr lang="ru-RU" sz="2800" dirty="0" smtClean="0"/>
              <a:t>4. Переходим к этапу окраски. Для этого используем аэрозольную зеленую (для дула и станины), черную для колес, либо обычную гуашь или маркеры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1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5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59</TotalTime>
  <Words>118</Words>
  <Application>Microsoft Office PowerPoint</Application>
  <PresentationFormat>Экран (4:3)</PresentationFormat>
  <Paragraphs>21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Для этого занятия нам потребуется:</vt:lpstr>
      <vt:lpstr>Презентация PowerPoint</vt:lpstr>
      <vt:lpstr>Презентация PowerPoint</vt:lpstr>
      <vt:lpstr>Презентация PowerPoint</vt:lpstr>
      <vt:lpstr>Модель пушки.</vt:lpstr>
      <vt:lpstr>Модель пушки.</vt:lpstr>
      <vt:lpstr>1.Сверяясь со схемой, вырезаем и склеиваем станину, затем к ней приклеиваем дуло орудия, вырезанное также по схеме. 2. Вырезаем колеса. При работе с картоном, соблюдайте масштаб 1:1000 мм. Колеса склеиваем между собой, делая их объемными. 3.Теперь соединяем станину с дулом с колесами. 4. Переходим к этапу окраски. Для этого используем аэрозольную зеленую (для дула и станины), черную для колес, либо обычную гуашь или маркеры.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2020-04-08T10:33:35Z</dcterms:created>
  <dcterms:modified xsi:type="dcterms:W3CDTF">2020-04-08T11:33:28Z</dcterms:modified>
</cp:coreProperties>
</file>