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8E22C-F1E7-455D-86F0-E77146648D4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48A9A-D87D-4FE9-AD53-86C710608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949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48A9A-D87D-4FE9-AD53-86C71060800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049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0E0BF3F-3859-49B5-AE3D-5B651A900D8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51010A9-9868-4EF9-9AEF-A1F5C7D3D53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3501008"/>
            <a:ext cx="662473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b="0" i="0" u="none" strike="noStrike" baseline="0" dirty="0" smtClean="0">
              <a:solidFill>
                <a:srgbClr val="000000"/>
              </a:solidFill>
              <a:latin typeface="Georgia"/>
            </a:endParaRPr>
          </a:p>
          <a:p>
            <a:pPr algn="ctr"/>
            <a:endParaRPr lang="ru-RU" sz="1200" b="0" i="0" u="none" strike="noStrike" baseline="0" dirty="0" smtClean="0">
              <a:latin typeface="Georgia"/>
            </a:endParaRPr>
          </a:p>
          <a:p>
            <a:pPr algn="ctr"/>
            <a:r>
              <a:rPr lang="ru-RU" sz="1200" b="0" i="0" u="none" strike="noStrike" baseline="0" dirty="0" smtClean="0">
                <a:latin typeface="Georgia"/>
              </a:rPr>
              <a:t> </a:t>
            </a:r>
            <a:r>
              <a:rPr lang="ru-RU" sz="2800" b="1" i="1" u="none" strike="noStrike" baseline="0" dirty="0" smtClean="0">
                <a:solidFill>
                  <a:srgbClr val="0070C0"/>
                </a:solidFill>
                <a:latin typeface="Georgia"/>
              </a:rPr>
              <a:t>Группа «Радуга» </a:t>
            </a:r>
            <a:endParaRPr lang="ru-RU" sz="2800" b="0" i="0" u="none" strike="noStrike" baseline="0" dirty="0" smtClean="0">
              <a:solidFill>
                <a:srgbClr val="0070C0"/>
              </a:solidFill>
              <a:latin typeface="Georgia"/>
            </a:endParaRPr>
          </a:p>
          <a:p>
            <a:pPr algn="ctr"/>
            <a:r>
              <a:rPr lang="ru-RU" sz="2800" b="1" i="1" u="none" strike="noStrike" baseline="0" dirty="0" smtClean="0">
                <a:solidFill>
                  <a:srgbClr val="0070C0"/>
                </a:solidFill>
                <a:latin typeface="Georgia"/>
              </a:rPr>
              <a:t>Утренник к 8 Марта</a:t>
            </a:r>
            <a:endParaRPr lang="ru-RU" sz="2800" b="0" i="0" u="none" strike="noStrike" baseline="0" dirty="0" smtClean="0">
              <a:solidFill>
                <a:srgbClr val="0070C0"/>
              </a:solidFill>
              <a:latin typeface="Georgia"/>
            </a:endParaRPr>
          </a:p>
          <a:p>
            <a:pPr algn="ctr"/>
            <a:r>
              <a:rPr lang="ru-RU" sz="2800" b="1" i="1" u="none" strike="noStrike" baseline="0" dirty="0" smtClean="0">
                <a:solidFill>
                  <a:srgbClr val="FF0000"/>
                </a:solidFill>
                <a:latin typeface="Georgia"/>
              </a:rPr>
              <a:t>«Маша и медведь» </a:t>
            </a:r>
            <a:endParaRPr lang="ru-RU" sz="2800" b="0" i="0" u="none" strike="noStrike" baseline="0" dirty="0" smtClean="0">
              <a:solidFill>
                <a:srgbClr val="FF0000"/>
              </a:solidFill>
              <a:latin typeface="Georgia"/>
            </a:endParaRPr>
          </a:p>
          <a:p>
            <a:pPr algn="ctr"/>
            <a:r>
              <a:rPr lang="ru-RU" sz="2800" b="1" i="1" u="none" strike="noStrike" baseline="0" dirty="0" smtClean="0">
                <a:solidFill>
                  <a:srgbClr val="0070C0"/>
                </a:solidFill>
                <a:latin typeface="Georgia"/>
              </a:rPr>
              <a:t>2020г. </a:t>
            </a:r>
            <a:endParaRPr lang="ru-RU" sz="2800" b="0" i="0" u="none" strike="noStrike" baseline="0" dirty="0" smtClean="0">
              <a:solidFill>
                <a:srgbClr val="0070C0"/>
              </a:solidFill>
              <a:latin typeface="Georgia"/>
            </a:endParaRPr>
          </a:p>
          <a:p>
            <a:pPr algn="ctr"/>
            <a:r>
              <a:rPr lang="ru-RU" sz="1900" b="1" i="1" dirty="0">
                <a:solidFill>
                  <a:srgbClr val="C00000"/>
                </a:solidFill>
                <a:latin typeface="Georgia"/>
              </a:rPr>
              <a:t>Воспитатели </a:t>
            </a:r>
            <a:r>
              <a:rPr lang="ru-RU" sz="1900" b="1" i="1" dirty="0" smtClean="0">
                <a:solidFill>
                  <a:srgbClr val="C00000"/>
                </a:solidFill>
                <a:latin typeface="Georgia"/>
              </a:rPr>
              <a:t>Горецкая С.Л., Моисеенкова Т.А.</a:t>
            </a:r>
            <a:endParaRPr lang="ru-RU" sz="1900" dirty="0">
              <a:solidFill>
                <a:srgbClr val="C00000"/>
              </a:solidFill>
              <a:latin typeface="Georgia"/>
            </a:endParaRPr>
          </a:p>
          <a:p>
            <a:pPr algn="ctr"/>
            <a:r>
              <a:rPr lang="ru-RU" sz="1900" b="1" i="1" dirty="0">
                <a:solidFill>
                  <a:srgbClr val="C00000"/>
                </a:solidFill>
                <a:latin typeface="Georgia"/>
              </a:rPr>
              <a:t>Музыкальный руководитель Злотникова Г.Я. </a:t>
            </a:r>
            <a:endParaRPr lang="ru-RU" sz="19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188640"/>
            <a:ext cx="385192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0" i="0" u="none" strike="noStrike" baseline="0" dirty="0" smtClean="0">
              <a:solidFill>
                <a:srgbClr val="000000"/>
              </a:solidFill>
              <a:latin typeface="Georgia"/>
            </a:endParaRPr>
          </a:p>
          <a:p>
            <a:pPr algn="ctr"/>
            <a:endParaRPr lang="ru-RU" sz="2000" b="0" i="0" u="none" strike="noStrike" baseline="0" dirty="0" smtClean="0">
              <a:latin typeface="Georgia"/>
            </a:endParaRPr>
          </a:p>
          <a:p>
            <a:pPr algn="ctr"/>
            <a:r>
              <a:rPr lang="ru-RU" sz="2000" b="0" i="0" u="none" strike="noStrike" baseline="0" dirty="0" smtClean="0">
                <a:latin typeface="Georgia"/>
              </a:rPr>
              <a:t> </a:t>
            </a:r>
            <a:r>
              <a:rPr lang="ru-RU" sz="1600" b="1" i="0" u="none" strike="noStrike" baseline="0" dirty="0" smtClean="0">
                <a:solidFill>
                  <a:srgbClr val="FF0000"/>
                </a:solidFill>
                <a:latin typeface="Georgia"/>
              </a:rPr>
              <a:t>МБДОУ Д/С «АЛЕНУШКА» П.ХИСЛАВИЧИ 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https://avatars.mds.yandex.net/get-zen_doc/97540/pub_5bf862bce52bfb00aad95fe5_5bf987607d716900aa72cde5/scale_120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75440"/>
            <a:ext cx="4444815" cy="2306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555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фото\image-2020-04-06 11_23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720080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08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фото\image-2020-04-06 11_24_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7272808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47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фото\image-2020-04-06 11_24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727280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66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фото\image-2020-04-06 11_24_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309634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esktop\фото\image-2020-04-06 11_24_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142" y="1938805"/>
            <a:ext cx="4732038" cy="314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60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фото\image-2020-04-06 11_25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7"/>
            <a:ext cx="7416823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05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фото\image-2020-04-06 11_25_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476673"/>
            <a:ext cx="424847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58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фото\image-2020-04-06 11_26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734481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81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фото\image-2020-04-06 11_25_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7344816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65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</TotalTime>
  <Words>36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dcterms:created xsi:type="dcterms:W3CDTF">2020-04-07T11:38:05Z</dcterms:created>
  <dcterms:modified xsi:type="dcterms:W3CDTF">2020-04-08T08:45:54Z</dcterms:modified>
</cp:coreProperties>
</file>