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2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9E8647-6DBB-482C-9412-B92142938F8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CB86BD-83DB-4171-9CFB-477E8A45B2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03865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Перелетные птицы</a:t>
            </a:r>
          </a:p>
          <a:p>
            <a:r>
              <a:rPr lang="ru-RU" dirty="0" smtClean="0"/>
              <a:t>– птицы, которые зимуют далеко от мест гнездования, а весной возвращается обратно</a:t>
            </a:r>
            <a:r>
              <a:rPr lang="ru-RU" baseline="0" dirty="0" smtClean="0"/>
              <a:t> для </a:t>
            </a:r>
            <a:r>
              <a:rPr lang="ru-RU" baseline="0" smtClean="0"/>
              <a:t>продолжения потомства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CB86BD-83DB-4171-9CFB-477E8A45B29A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51510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Фото</a:t>
            </a:r>
            <a:r>
              <a:rPr lang="ru-RU" baseline="0" dirty="0" smtClean="0"/>
              <a:t> своих рисунков присылайте в нашу группу в </a:t>
            </a:r>
            <a:r>
              <a:rPr lang="ru-RU" baseline="0" dirty="0" err="1" smtClean="0"/>
              <a:t>мессенджере</a:t>
            </a:r>
            <a:r>
              <a:rPr lang="ru-RU" baseline="0" dirty="0" smtClean="0"/>
              <a:t> </a:t>
            </a:r>
            <a:r>
              <a:rPr lang="en-US" baseline="0" dirty="0" err="1" smtClean="0"/>
              <a:t>WhatsApp</a:t>
            </a:r>
            <a:r>
              <a:rPr lang="en-US" baseline="0" dirty="0" smtClean="0"/>
              <a:t>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CB86BD-83DB-4171-9CFB-477E8A45B29A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36031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E9E4F-A807-4018-8FC5-6E57161DB786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AB232-6336-45EE-A51D-ED217A61A4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E9E4F-A807-4018-8FC5-6E57161DB786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AB232-6336-45EE-A51D-ED217A61A4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E9E4F-A807-4018-8FC5-6E57161DB786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AB232-6336-45EE-A51D-ED217A61A4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E9E4F-A807-4018-8FC5-6E57161DB786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AB232-6336-45EE-A51D-ED217A61A4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E9E4F-A807-4018-8FC5-6E57161DB786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AB232-6336-45EE-A51D-ED217A61A4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E9E4F-A807-4018-8FC5-6E57161DB786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AB232-6336-45EE-A51D-ED217A61A4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E9E4F-A807-4018-8FC5-6E57161DB786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AB232-6336-45EE-A51D-ED217A61A4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E9E4F-A807-4018-8FC5-6E57161DB786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AB232-6336-45EE-A51D-ED217A61A4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E9E4F-A807-4018-8FC5-6E57161DB786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AB232-6336-45EE-A51D-ED217A61A4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E9E4F-A807-4018-8FC5-6E57161DB786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AB232-6336-45EE-A51D-ED217A61A4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E9E4F-A807-4018-8FC5-6E57161DB786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AB232-6336-45EE-A51D-ED217A61A4F3}" type="slidenum">
              <a:rPr lang="ru-RU" smtClean="0"/>
              <a:t>‹#›</a:t>
            </a:fld>
            <a:endParaRPr lang="ru-RU"/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E9E4F-A807-4018-8FC5-6E57161DB786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EAB232-6336-45EE-A51D-ED217A61A4F3}" type="slidenum">
              <a:rPr lang="ru-RU" smtClean="0"/>
              <a:t>‹#›</a:t>
            </a:fld>
            <a:endParaRPr lang="ru-RU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332656"/>
            <a:ext cx="7117180" cy="1470025"/>
          </a:xfrm>
        </p:spPr>
        <p:txBody>
          <a:bodyPr/>
          <a:lstStyle/>
          <a:p>
            <a:r>
              <a:rPr lang="ru-RU" dirty="0"/>
              <a:t> «Птицы- наши друзья».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Перелетные птицы Астраханской области.</a:t>
            </a:r>
            <a:endParaRPr lang="ru-RU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7899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5561588"/>
          </a:xfrm>
        </p:spPr>
        <p:txBody>
          <a:bodyPr/>
          <a:lstStyle/>
          <a:p>
            <a:pPr algn="ctr"/>
            <a:r>
              <a:rPr lang="ru-RU" dirty="0" smtClean="0"/>
              <a:t>Мы ознакомились </a:t>
            </a:r>
            <a:r>
              <a:rPr lang="ru-RU" smtClean="0"/>
              <a:t>с нескольк</a:t>
            </a:r>
            <a:r>
              <a:rPr lang="ru-RU"/>
              <a:t>и</a:t>
            </a:r>
            <a:r>
              <a:rPr lang="ru-RU" smtClean="0"/>
              <a:t>ми </a:t>
            </a:r>
            <a:r>
              <a:rPr lang="ru-RU" dirty="0" smtClean="0"/>
              <a:t>перелетными птицами Астраханской области. Теперь Вы знаете как они выглядят, для чего они прилетают.</a:t>
            </a:r>
            <a:br>
              <a:rPr lang="ru-RU" dirty="0" smtClean="0"/>
            </a:br>
            <a:r>
              <a:rPr lang="ru-RU" dirty="0" smtClean="0"/>
              <a:t>Для освоения и закрепления материала- нарисуйте понравившуюся птицу  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56525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01542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0648"/>
            <a:ext cx="9144000" cy="6336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74768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32656"/>
            <a:ext cx="8496944" cy="6120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12279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60648"/>
            <a:ext cx="8280920" cy="6120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83365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88640"/>
            <a:ext cx="8280920" cy="6408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72391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88640"/>
            <a:ext cx="8496944" cy="6336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9055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260648"/>
            <a:ext cx="7992888" cy="6336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85133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7000639"/>
      </p:ext>
    </p:extLst>
  </p:cSld>
  <p:clrMapOvr>
    <a:masterClrMapping/>
  </p:clrMapOvr>
</p:sld>
</file>

<file path=ppt/theme/theme1.xml><?xml version="1.0" encoding="utf-8"?>
<a:theme xmlns:a="http://schemas.openxmlformats.org/drawingml/2006/main" name="Summer">
  <a:themeElements>
    <a:clrScheme name="Summer">
      <a:dk1>
        <a:sysClr val="windowText" lastClr="000000"/>
      </a:dk1>
      <a:lt1>
        <a:sysClr val="window" lastClr="FFFFFF"/>
      </a:lt1>
      <a:dk2>
        <a:srgbClr val="E89117"/>
      </a:dk2>
      <a:lt2>
        <a:srgbClr val="FEDD78"/>
      </a:lt2>
      <a:accent1>
        <a:srgbClr val="A1B633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TM01972873[[fn=Лето]]</Template>
  <TotalTime>51</TotalTime>
  <Words>58</Words>
  <Application>Microsoft Office PowerPoint</Application>
  <PresentationFormat>Экран (4:3)</PresentationFormat>
  <Paragraphs>8</Paragraphs>
  <Slides>10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Summer</vt:lpstr>
      <vt:lpstr> «Птицы- наши друзья».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Мы ознакомились с несколькими перелетными птицами Астраханской области. Теперь Вы знаете как они выглядят, для чего они прилетают. Для освоения и закрепления материала- нарисуйте понравившуюся птицу  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4</cp:revision>
  <dcterms:created xsi:type="dcterms:W3CDTF">2020-04-08T12:01:54Z</dcterms:created>
  <dcterms:modified xsi:type="dcterms:W3CDTF">2020-04-08T12:53:43Z</dcterms:modified>
</cp:coreProperties>
</file>