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81" r:id="rId3"/>
    <p:sldId id="260" r:id="rId4"/>
    <p:sldId id="275" r:id="rId5"/>
    <p:sldId id="272" r:id="rId6"/>
    <p:sldId id="257" r:id="rId7"/>
    <p:sldId id="258" r:id="rId8"/>
    <p:sldId id="273" r:id="rId9"/>
    <p:sldId id="262" r:id="rId10"/>
    <p:sldId id="279" r:id="rId11"/>
    <p:sldId id="263" r:id="rId12"/>
    <p:sldId id="264" r:id="rId13"/>
    <p:sldId id="265" r:id="rId14"/>
    <p:sldId id="268" r:id="rId15"/>
    <p:sldId id="282" r:id="rId16"/>
    <p:sldId id="266" r:id="rId17"/>
    <p:sldId id="267" r:id="rId18"/>
    <p:sldId id="277" r:id="rId19"/>
    <p:sldId id="271" r:id="rId20"/>
    <p:sldId id="284" r:id="rId21"/>
    <p:sldId id="283" r:id="rId22"/>
    <p:sldId id="280" r:id="rId23"/>
    <p:sldId id="269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0759B-AAC1-4EFE-A8A9-18851674F3FA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AEDBC-A287-4775-8F76-5CA034FEAE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0759B-AAC1-4EFE-A8A9-18851674F3FA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AEDBC-A287-4775-8F76-5CA034FEAE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0759B-AAC1-4EFE-A8A9-18851674F3FA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AEDBC-A287-4775-8F76-5CA034FEAE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0759B-AAC1-4EFE-A8A9-18851674F3FA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AEDBC-A287-4775-8F76-5CA034FEAE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0759B-AAC1-4EFE-A8A9-18851674F3FA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AEDBC-A287-4775-8F76-5CA034FEAE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0759B-AAC1-4EFE-A8A9-18851674F3FA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AEDBC-A287-4775-8F76-5CA034FEAE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0759B-AAC1-4EFE-A8A9-18851674F3FA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AEDBC-A287-4775-8F76-5CA034FEAE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0759B-AAC1-4EFE-A8A9-18851674F3FA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AEDBC-A287-4775-8F76-5CA034FEAE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0759B-AAC1-4EFE-A8A9-18851674F3FA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AEDBC-A287-4775-8F76-5CA034FEAE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0759B-AAC1-4EFE-A8A9-18851674F3FA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AEDBC-A287-4775-8F76-5CA034FEAE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0759B-AAC1-4EFE-A8A9-18851674F3FA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AEDBC-A287-4775-8F76-5CA034FEAE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F0759B-AAC1-4EFE-A8A9-18851674F3FA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1AEDBC-A287-4775-8F76-5CA034FEAE9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исунок 6"/>
          <p:cNvSpPr>
            <a:spLocks noGrp="1"/>
          </p:cNvSpPr>
          <p:nvPr>
            <p:ph type="pic" idx="1"/>
          </p:nvPr>
        </p:nvSpPr>
        <p:spPr/>
      </p:sp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>
          <a:xfrm>
            <a:off x="1547664" y="6237312"/>
            <a:ext cx="5486400" cy="360040"/>
          </a:xfrm>
        </p:spPr>
        <p:txBody>
          <a:bodyPr>
            <a:noAutofit/>
          </a:bodyPr>
          <a:lstStyle/>
          <a:p>
            <a:r>
              <a:rPr lang="ru-RU" sz="2400" dirty="0" smtClean="0"/>
              <a:t>Подготовила Мареева Е.В.</a:t>
            </a:r>
            <a:endParaRPr lang="ru-RU" sz="2400" dirty="0"/>
          </a:p>
        </p:txBody>
      </p:sp>
      <p:pic>
        <p:nvPicPr>
          <p:cNvPr id="18434" name="Picture 2" descr="https://ds04.infourok.ru/uploads/ex/109f/00099a06-24367510/img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237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900igr.net/up/datas/142512/015.jpg"/>
          <p:cNvPicPr/>
          <p:nvPr/>
        </p:nvPicPr>
        <p:blipFill>
          <a:blip r:embed="rId2" cstate="email">
            <a:lum bright="-10000" contrast="20000"/>
          </a:blip>
          <a:srcRect/>
          <a:stretch>
            <a:fillRect/>
          </a:stretch>
        </p:blipFill>
        <p:spPr bwMode="auto">
          <a:xfrm>
            <a:off x="179512" y="188640"/>
            <a:ext cx="3312368" cy="4491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4" name="Picture 2" descr="https://fs00.infourok.ru/images/doc/162/186362/img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831632" y="476672"/>
            <a:ext cx="3312368" cy="4608512"/>
          </a:xfrm>
          <a:prstGeom prst="rect">
            <a:avLst/>
          </a:prstGeom>
          <a:noFill/>
        </p:spPr>
      </p:pic>
      <p:pic>
        <p:nvPicPr>
          <p:cNvPr id="28676" name="Picture 4" descr="https://cloud.prezentacii.org/18/09/66095/images/screen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491880" y="2321496"/>
            <a:ext cx="2520280" cy="4536504"/>
          </a:xfrm>
          <a:prstGeom prst="rect">
            <a:avLst/>
          </a:prstGeom>
          <a:noFill/>
        </p:spPr>
      </p:pic>
      <p:sp>
        <p:nvSpPr>
          <p:cNvPr id="7" name="Текст 6"/>
          <p:cNvSpPr>
            <a:spLocks noGrp="1"/>
          </p:cNvSpPr>
          <p:nvPr>
            <p:ph type="body" sz="half" idx="4294967295"/>
          </p:nvPr>
        </p:nvSpPr>
        <p:spPr>
          <a:xfrm>
            <a:off x="0" y="5367338"/>
            <a:ext cx="3348038" cy="804862"/>
          </a:xfrm>
        </p:spPr>
        <p:txBody>
          <a:bodyPr>
            <a:normAutofit fontScale="92500" lnSpcReduction="10000"/>
          </a:bodyPr>
          <a:lstStyle/>
          <a:p>
            <a:r>
              <a:rPr lang="ru-RU" sz="2800" dirty="0" smtClean="0"/>
              <a:t>Сюжетные картинки.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zabavnik.club/wp-content/uploads/gorodeckaya_rospis_shablony_22_15042249.jpg"/>
          <p:cNvPicPr>
            <a:picLocks noChangeAspect="1" noChangeArrowheads="1"/>
          </p:cNvPicPr>
          <p:nvPr/>
        </p:nvPicPr>
        <p:blipFill>
          <a:blip r:embed="rId2" cstate="email"/>
          <a:srcRect l="2751" t="4851" r="3538" b="3801"/>
          <a:stretch>
            <a:fillRect/>
          </a:stretch>
        </p:blipFill>
        <p:spPr bwMode="auto">
          <a:xfrm>
            <a:off x="251520" y="332656"/>
            <a:ext cx="8568952" cy="62646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fs03.metod-kopilka.ru/images/doc/36/30420/img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47531" y="260649"/>
            <a:ext cx="8544950" cy="64087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fs03.metod-kopilka.ru/images/doc/39/34147/img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260648"/>
            <a:ext cx="8352928" cy="63813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s://pptcloud3.ams3.digitaloceanspaces.com/slides/pics/002/268/722/original/Slide15.jpg?1486086422"/>
          <p:cNvPicPr>
            <a:picLocks noChangeAspect="1" noChangeArrowheads="1"/>
          </p:cNvPicPr>
          <p:nvPr/>
        </p:nvPicPr>
        <p:blipFill>
          <a:blip r:embed="rId2" cstate="email"/>
          <a:srcRect l="1963" t="3576" r="2751" b="9477"/>
          <a:stretch>
            <a:fillRect/>
          </a:stretch>
        </p:blipFill>
        <p:spPr bwMode="auto">
          <a:xfrm>
            <a:off x="179512" y="260648"/>
            <a:ext cx="8712968" cy="63367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s://thumbs.dreamstime.com/b/gorodets-%D0%BA%D1%80%D0%B0%D1%81%D1%8F-%D1%87%D0%B5%D1%80%D0%BD%D1%83%D1%8E-%D0%BE%D1%88%D0%B0-%D1%8C-%D0%B8-%D1%84-%D0%BE%D1%80%D0%B8%D1%81%D1%82%D0%B8%D1%87%D0%B5%D1%81%D0%BA%D1%83%D1%8E-%D0%B1%D0%B5%D0%B7%D1%88%D0%BE%D0%B2%D0%BD%D1%83%D1%8E-%D0%BA%D0%B0%D1%80%D1%82%D0%B8%D0%BD%D1%83-7791630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372200" y="3356992"/>
            <a:ext cx="2551583" cy="3501008"/>
          </a:xfrm>
          <a:prstGeom prst="rect">
            <a:avLst/>
          </a:prstGeom>
          <a:noFill/>
        </p:spPr>
      </p:pic>
      <p:pic>
        <p:nvPicPr>
          <p:cNvPr id="40964" name="Picture 4" descr="https://ds04.infourok.ru/uploads/ex/02e8/000ecff7-eb51cfcb/img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764704"/>
            <a:ext cx="3233225" cy="3329476"/>
          </a:xfrm>
          <a:prstGeom prst="rect">
            <a:avLst/>
          </a:prstGeom>
          <a:noFill/>
        </p:spPr>
      </p:pic>
      <p:pic>
        <p:nvPicPr>
          <p:cNvPr id="40966" name="Picture 6" descr="http://diafilmy.su/uploads/posts/2013-11/1383817782_0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20072" y="0"/>
            <a:ext cx="3923928" cy="3022485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4932040" cy="836712"/>
          </a:xfrm>
        </p:spPr>
        <p:txBody>
          <a:bodyPr/>
          <a:lstStyle/>
          <a:p>
            <a:r>
              <a:rPr lang="ru-RU" sz="3600" dirty="0" smtClean="0"/>
              <a:t>Необычный фон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0968" name="Picture 8" descr="https://i.pinimg.com/736x/b0/9a/0d/b09a0dafcca7f85b43db692b01c53364--russian-folk-art-tole-painting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915816" y="3400796"/>
            <a:ext cx="3216816" cy="34572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4.infourok.ru/uploads/ex/0fb3/000b1fba-4466aae4/img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88640"/>
            <a:ext cx="8640960" cy="63367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4" descr="https://ds03.infourok.ru/uploads/ex/087c/00060f73-ffbefa47/img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88640"/>
            <a:ext cx="8508436" cy="63813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6" name="Picture 8" descr="http://900igr.net/up/datas/166448/00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3573016"/>
            <a:ext cx="3240360" cy="2636912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8229600" cy="908720"/>
          </a:xfrm>
        </p:spPr>
        <p:txBody>
          <a:bodyPr/>
          <a:lstStyle/>
          <a:p>
            <a:r>
              <a:rPr lang="ru-RU" dirty="0" smtClean="0"/>
              <a:t>Детские игрушки</a:t>
            </a:r>
            <a:endParaRPr lang="ru-RU" dirty="0"/>
          </a:p>
        </p:txBody>
      </p:sp>
      <p:pic>
        <p:nvPicPr>
          <p:cNvPr id="32778" name="Picture 10" descr="http://www.nadezhda.me/images/content/mir_i_liudi_vesna_2019/IMG_930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4008" y="836712"/>
            <a:ext cx="3851920" cy="2284257"/>
          </a:xfrm>
          <a:prstGeom prst="rect">
            <a:avLst/>
          </a:prstGeom>
          <a:noFill/>
        </p:spPr>
      </p:pic>
      <p:pic>
        <p:nvPicPr>
          <p:cNvPr id="32780" name="Picture 12" descr="https://tytmaster.ru/wp-content/uploads/2019/02/Gorodetskaya-rospis-kartinki-shablonyi-trafaretyi-3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3528" y="836712"/>
            <a:ext cx="2875020" cy="2366815"/>
          </a:xfrm>
          <a:prstGeom prst="rect">
            <a:avLst/>
          </a:prstGeom>
          <a:noFill/>
        </p:spPr>
      </p:pic>
      <p:pic>
        <p:nvPicPr>
          <p:cNvPr id="32782" name="Picture 14" descr="http://ceramera.ru/images/11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660232" y="3573016"/>
            <a:ext cx="2145909" cy="2924944"/>
          </a:xfrm>
          <a:prstGeom prst="rect">
            <a:avLst/>
          </a:prstGeom>
          <a:noFill/>
        </p:spPr>
      </p:pic>
      <p:pic>
        <p:nvPicPr>
          <p:cNvPr id="32784" name="Picture 16" descr="https://www.kid-edu.ru/upload/resize_cache/iblock/6d6/1365_1024_16a86e5f2338f535485833064bc7f126c/6d6e3e832e561df37bf17f0cf2838bda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851920" y="3140968"/>
            <a:ext cx="2353283" cy="34563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4" name="Picture 8" descr="https://avatars.mds.yandex.net/get-pdb/2449556/63eb8b5f-fe8b-4624-afa4-3348fd5a596e/s1200?webp=fals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1884" y="1556792"/>
            <a:ext cx="8362564" cy="4608512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ru-RU" dirty="0" smtClean="0"/>
              <a:t>Пословицы.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images.myshared.ru/19/1236440/slide_2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476672"/>
            <a:ext cx="2965914" cy="5688632"/>
          </a:xfrm>
          <a:prstGeom prst="rect">
            <a:avLst/>
          </a:prstGeom>
          <a:noFill/>
        </p:spPr>
      </p:pic>
      <p:pic>
        <p:nvPicPr>
          <p:cNvPr id="39938" name="Picture 2" descr="https://ds02.infourok.ru/uploads/ex/03d5/0007df8c-15905c2b/img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3968" y="548680"/>
            <a:ext cx="4032448" cy="58326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https://cloud.prezentacii.org/18/08/65050/images/screen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451520"/>
            <a:ext cx="8325949" cy="62444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s://www.niann.ru/_data/objects/0043/5998/ico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1052736"/>
            <a:ext cx="7673646" cy="51125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4294967295"/>
          </p:nvPr>
        </p:nvSpPr>
        <p:spPr>
          <a:xfrm>
            <a:off x="683568" y="836712"/>
            <a:ext cx="7546032" cy="5400600"/>
          </a:xfrm>
        </p:spPr>
        <p:txBody>
          <a:bodyPr>
            <a:normAutofit fontScale="92500"/>
          </a:bodyPr>
          <a:lstStyle/>
          <a:p>
            <a:r>
              <a:rPr lang="ru-RU" sz="6000" dirty="0" smtClean="0"/>
              <a:t> Мало гордиться искусством своего народа в прошлом, надо быть достойным преемником лучших традиций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s://ds05.infourok.ru/uploads/ex/08c1/0005ae10-19b50738/img2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27584" y="692696"/>
            <a:ext cx="7704856" cy="54726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https://cf.ppt-online.org/files/slide/d/dZnFvrBtEwX015RYHsTzfp38bDS27iJcqIWUOg/slide-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8332" y="404664"/>
            <a:ext cx="8615667" cy="6453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900igr.net/datas/izo/Promysly-Nizhegorodskoj-oblasti/0034-034-Master-gorodetskoj-rospis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64088" y="0"/>
            <a:ext cx="3600400" cy="6453336"/>
          </a:xfrm>
          <a:prstGeom prst="rect">
            <a:avLst/>
          </a:prstGeom>
          <a:noFill/>
        </p:spPr>
      </p:pic>
      <p:pic>
        <p:nvPicPr>
          <p:cNvPr id="4" name="Picture 4" descr="http://900igr.net/datas/izo/Promysly-Nizhegorodskoj-oblasti/0034-034-Master-gorodetskoj-rospisi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5508104" cy="936104"/>
          </a:xfrm>
          <a:prstGeom prst="rect">
            <a:avLst/>
          </a:prstGeom>
          <a:noFill/>
        </p:spPr>
      </p:pic>
      <p:pic>
        <p:nvPicPr>
          <p:cNvPr id="5" name="Picture 6" descr="https://img-fotki.yandex.ru/get/9113/60534595.183/0_cf9e7_3c22213a_XL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512" y="1052736"/>
            <a:ext cx="5258835" cy="54726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s://ds04.infourok.ru/uploads/ex/11da/000960a9-7802247c/img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47532" y="260648"/>
            <a:ext cx="8400932" cy="6300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ds05.infourok.ru/uploads/ex/08b1/000e4d08-e48321dc/img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368660"/>
            <a:ext cx="8208912" cy="61566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ds04.infourok.ru/uploads/ex/108e/00089c0d-6aac7b8c/img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260648"/>
            <a:ext cx="8352928" cy="59766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s://uslide.ru/images/26/32842/960/img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260648"/>
            <a:ext cx="4608512" cy="4032448"/>
          </a:xfrm>
          <a:prstGeom prst="rect">
            <a:avLst/>
          </a:prstGeom>
          <a:noFill/>
        </p:spPr>
      </p:pic>
      <p:pic>
        <p:nvPicPr>
          <p:cNvPr id="31748" name="Picture 4" descr="https://ds05.infourok.ru/uploads/ex/0b6c/0003dbfb-f57bcfbd/hello_html_3871968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32040" y="2348880"/>
            <a:ext cx="4032448" cy="4248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ds04.infourok.ru/uploads/ex/04fe/00052195-0cd7c2f4/img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88640"/>
            <a:ext cx="8568952" cy="6408712"/>
          </a:xfrm>
          <a:prstGeom prst="rect">
            <a:avLst/>
          </a:prstGeom>
          <a:noFill/>
        </p:spPr>
      </p:pic>
      <p:sp>
        <p:nvSpPr>
          <p:cNvPr id="5" name="Текст 4"/>
          <p:cNvSpPr>
            <a:spLocks noGrp="1"/>
          </p:cNvSpPr>
          <p:nvPr>
            <p:ph type="body" sz="half" idx="4294967295"/>
          </p:nvPr>
        </p:nvSpPr>
        <p:spPr>
          <a:xfrm>
            <a:off x="0" y="5367338"/>
            <a:ext cx="2952750" cy="804862"/>
          </a:xfrm>
        </p:spPr>
        <p:txBody>
          <a:bodyPr>
            <a:normAutofit fontScale="70000" lnSpcReduction="20000"/>
          </a:bodyPr>
          <a:lstStyle/>
          <a:p>
            <a:r>
              <a:rPr lang="ru-RU" sz="4000" b="1" dirty="0" smtClean="0">
                <a:solidFill>
                  <a:schemeClr val="bg1"/>
                </a:solidFill>
              </a:rPr>
              <a:t>Конь- символ богатства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 idx="4294967295"/>
          </p:nvPr>
        </p:nvSpPr>
        <p:spPr>
          <a:xfrm>
            <a:off x="6407150" y="4941888"/>
            <a:ext cx="2736850" cy="1655762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Птица- символ счастья</a:t>
            </a:r>
            <a:r>
              <a:rPr lang="ru-RU" sz="3600" dirty="0" smtClean="0">
                <a:solidFill>
                  <a:srgbClr val="002060"/>
                </a:solidFill>
              </a:rPr>
              <a:t>.</a:t>
            </a:r>
            <a:endParaRPr lang="ru-RU" sz="3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</TotalTime>
  <Words>37</Words>
  <Application>Microsoft Office PowerPoint</Application>
  <PresentationFormat>Экран (4:3)</PresentationFormat>
  <Paragraphs>8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Птица- символ счастья.</vt:lpstr>
      <vt:lpstr>Слайд 10</vt:lpstr>
      <vt:lpstr>Слайд 11</vt:lpstr>
      <vt:lpstr>Слайд 12</vt:lpstr>
      <vt:lpstr>Слайд 13</vt:lpstr>
      <vt:lpstr>Слайд 14</vt:lpstr>
      <vt:lpstr>Необычный фон.</vt:lpstr>
      <vt:lpstr>Слайд 16</vt:lpstr>
      <vt:lpstr>Слайд 17</vt:lpstr>
      <vt:lpstr>Детские игрушки</vt:lpstr>
      <vt:lpstr>Пословицы.</vt:lpstr>
      <vt:lpstr>Слайд 20</vt:lpstr>
      <vt:lpstr>Слайд 21</vt:lpstr>
      <vt:lpstr>Слайд 22</vt:lpstr>
      <vt:lpstr>Слайд 23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Подготовила Мареева Е,В</dc:title>
  <dc:creator>Мареева Лена</dc:creator>
  <cp:lastModifiedBy>Мареева Лена</cp:lastModifiedBy>
  <cp:revision>20</cp:revision>
  <dcterms:created xsi:type="dcterms:W3CDTF">2020-03-19T20:09:30Z</dcterms:created>
  <dcterms:modified xsi:type="dcterms:W3CDTF">2020-04-08T13:08:10Z</dcterms:modified>
</cp:coreProperties>
</file>