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ackgroundlabs.com/files/gears-background-15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от Шпули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962672" cy="269289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Р1А                   </a:t>
            </a:r>
          </a:p>
          <a:p>
            <a:r>
              <a:rPr lang="ru-RU" sz="4400" dirty="0" smtClean="0"/>
              <a:t>ПРО100Р                      </a:t>
            </a:r>
          </a:p>
          <a:p>
            <a:r>
              <a:rPr lang="ru-RU" sz="4400" dirty="0" smtClean="0"/>
              <a:t>С3Ж</a:t>
            </a:r>
          </a:p>
          <a:p>
            <a:endParaRPr lang="ru-RU" sz="54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580112" y="1772816"/>
            <a:ext cx="3168352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4400" dirty="0" smtClean="0"/>
              <a:t>ТЕ100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ЛИ100К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4400" dirty="0" smtClean="0"/>
              <a:t>СВИ100К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501008"/>
            <a:ext cx="3209156" cy="320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backgroundlabs.com/files/gears-background-15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s://avatars.mds.yandex.net/get-pdb/226447/4609c81d-f53a-42f8-bd80-77938be00523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04664"/>
            <a:ext cx="5760640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backgroundlabs.com/files/gears-background-15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90" name="Picture 6" descr="http://9dach.ru/wp-content/uploads/na-foto-otobrazhena-pokupnaya-anten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90872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backgroundlabs.com/files/gears-background-15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92696"/>
            <a:ext cx="5189562" cy="51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ackgroundlabs.com/files/gears-background-15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800" dirty="0" smtClean="0"/>
              <a:t>Сегодня я сумел…</a:t>
            </a:r>
          </a:p>
          <a:p>
            <a:r>
              <a:rPr lang="ru-RU" sz="4800" dirty="0" smtClean="0"/>
              <a:t>Я похвалил бы себя за…</a:t>
            </a:r>
          </a:p>
          <a:p>
            <a:r>
              <a:rPr lang="ru-RU" sz="4800" dirty="0" smtClean="0"/>
              <a:t>Мне было интересно…</a:t>
            </a:r>
          </a:p>
          <a:p>
            <a:r>
              <a:rPr lang="ru-RU" sz="4800" dirty="0" smtClean="0"/>
              <a:t>Больше всего понравилось задание…</a:t>
            </a:r>
          </a:p>
          <a:p>
            <a:r>
              <a:rPr lang="ru-RU" sz="4800" dirty="0" smtClean="0"/>
              <a:t>Моё настроение…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32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Задание от Шпули</vt:lpstr>
      <vt:lpstr>Слайд 2</vt:lpstr>
      <vt:lpstr>Слайд 3</vt:lpstr>
      <vt:lpstr>Слайд 4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www.PHILka.RU</cp:lastModifiedBy>
  <cp:revision>27</cp:revision>
  <dcterms:modified xsi:type="dcterms:W3CDTF">2019-09-29T20:10:57Z</dcterms:modified>
</cp:coreProperties>
</file>