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9" r:id="rId2"/>
    <p:sldId id="270" r:id="rId3"/>
    <p:sldId id="256" r:id="rId4"/>
    <p:sldId id="265" r:id="rId5"/>
    <p:sldId id="262" r:id="rId6"/>
    <p:sldId id="257" r:id="rId7"/>
    <p:sldId id="264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96B7-0593-4594-8614-3FD57BEE7AB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D42C7-2383-4627-B6D5-011C88776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96B7-0593-4594-8614-3FD57BEE7AB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D42C7-2383-4627-B6D5-011C88776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96B7-0593-4594-8614-3FD57BEE7AB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D42C7-2383-4627-B6D5-011C88776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96B7-0593-4594-8614-3FD57BEE7AB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D42C7-2383-4627-B6D5-011C88776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96B7-0593-4594-8614-3FD57BEE7AB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D42C7-2383-4627-B6D5-011C88776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96B7-0593-4594-8614-3FD57BEE7AB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D42C7-2383-4627-B6D5-011C88776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96B7-0593-4594-8614-3FD57BEE7AB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D42C7-2383-4627-B6D5-011C88776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96B7-0593-4594-8614-3FD57BEE7AB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D42C7-2383-4627-B6D5-011C88776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96B7-0593-4594-8614-3FD57BEE7AB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D42C7-2383-4627-B6D5-011C88776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96B7-0593-4594-8614-3FD57BEE7AB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D42C7-2383-4627-B6D5-011C88776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96B7-0593-4594-8614-3FD57BEE7AB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43D42C7-2383-4627-B6D5-011C88776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0496B7-0593-4594-8614-3FD57BEE7AB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3D42C7-2383-4627-B6D5-011C8877653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развития речи в  7  классе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Сочинение – описание картины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Б.Кустодиева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          «Сирень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358246" cy="714380"/>
          </a:xfrm>
        </p:spPr>
        <p:txBody>
          <a:bodyPr/>
          <a:lstStyle/>
          <a:p>
            <a:r>
              <a:rPr lang="ru-RU" b="1" dirty="0" smtClean="0"/>
              <a:t>Сочинение –описание картины Б. </a:t>
            </a:r>
            <a:r>
              <a:rPr lang="ru-RU" b="1" dirty="0" err="1" smtClean="0"/>
              <a:t>Кустодиева</a:t>
            </a:r>
            <a:r>
              <a:rPr lang="ru-RU" b="1" dirty="0" smtClean="0"/>
              <a:t> «Сирень»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0034" y="3357562"/>
            <a:ext cx="7643866" cy="1928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Цель урока:</a:t>
            </a:r>
          </a:p>
          <a:p>
            <a:r>
              <a:rPr lang="ru-RU" sz="2000" dirty="0" smtClean="0"/>
              <a:t>Обучить словесному описанию картины.</a:t>
            </a:r>
          </a:p>
          <a:p>
            <a:r>
              <a:rPr lang="ru-RU" sz="2000" dirty="0" smtClean="0"/>
              <a:t>Развивать связную речь учащихся.</a:t>
            </a:r>
          </a:p>
          <a:p>
            <a:r>
              <a:rPr lang="ru-RU" sz="2000" dirty="0" smtClean="0"/>
              <a:t>Учить умению высказывать мысли.</a:t>
            </a:r>
          </a:p>
          <a:p>
            <a:r>
              <a:rPr lang="ru-RU" sz="2000" dirty="0" smtClean="0"/>
              <a:t>Прививать любовь к русскому искусству.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764704"/>
            <a:ext cx="7319165" cy="80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Кустодиев Борис Михайлович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1772816"/>
            <a:ext cx="3008313" cy="46910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Выдающийся русский художник-жанрист,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пейзажист,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портретист,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театральный декоратор,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график.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5050" y="1706041"/>
            <a:ext cx="5111750" cy="4512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500043"/>
            <a:ext cx="2212848" cy="100013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Творчество </a:t>
            </a:r>
            <a:r>
              <a:rPr lang="ru-RU" sz="2400" dirty="0" err="1" smtClean="0"/>
              <a:t>Б.Кустодиева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285720" y="1785926"/>
            <a:ext cx="3214710" cy="42862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творчестве Бориса Михайловича </a:t>
            </a:r>
            <a:r>
              <a:rPr lang="ru-RU" sz="2000" dirty="0" err="1" smtClean="0"/>
              <a:t>Кустодиева</a:t>
            </a:r>
            <a:r>
              <a:rPr lang="ru-RU" sz="2000" dirty="0" smtClean="0"/>
              <a:t> встречаются абсолютно лиричные, тонкие произведения. В своих работах  художник воплотил себя как автор, чувствующий жизнь, её сложные, но вместе с тем прекрасные образы.</a:t>
            </a:r>
            <a:endParaRPr lang="ru-RU" sz="2000" dirty="0"/>
          </a:p>
        </p:txBody>
      </p:sp>
      <p:pic>
        <p:nvPicPr>
          <p:cNvPr id="7" name="Рисунок 6" descr="Кустодиев - Весн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260" r="5260"/>
          <a:stretch>
            <a:fillRect/>
          </a:stretch>
        </p:blipFill>
        <p:spPr>
          <a:xfrm>
            <a:off x="3428992" y="571480"/>
            <a:ext cx="5429288" cy="50720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85795"/>
            <a:ext cx="2212848" cy="5715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Свой жанр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214282" y="1428736"/>
            <a:ext cx="2928958" cy="421484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2000" dirty="0" smtClean="0"/>
              <a:t>В самом начале ХХ века Кустодиев приступает к разработке своего жанра «портрета-картины», где главный герой и пейзаж неразрывно связаны. Это обобщенный образ модели и его индивидуальные черты, которые раскрываются через окружающее пространство.</a:t>
            </a:r>
          </a:p>
          <a:p>
            <a:endParaRPr lang="ru-RU" dirty="0"/>
          </a:p>
        </p:txBody>
      </p:sp>
      <p:pic>
        <p:nvPicPr>
          <p:cNvPr id="5" name="Рисунок 4" descr="Кустодиев- Портрет жены художник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9692" b="9692"/>
          <a:stretch>
            <a:fillRect/>
          </a:stretch>
        </p:blipFill>
        <p:spPr>
          <a:xfrm>
            <a:off x="3357554" y="714356"/>
            <a:ext cx="5357850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964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«Сирень»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23528" y="764704"/>
            <a:ext cx="3456384" cy="5688632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Весенняя картина, написанная счастливым художником. Он изобразил на фоне цветущей белой сирени свою жену в белом платье, создав в картине равновесие и соответствие женщины и цветов. На руках жены – маленькая дочь в длинном, скрывающем ножки платьице в сиреневую полоску.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Картина солнечная, теплая, наполненная душевным равновесием и радостью. А задний план – бревенчатый, крашенный желтой краской дом, темно-зеленые листья кустарника, растущего у забора, светлая зелень листьев сирени - делают картину еще более душевной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4008" y="404664"/>
            <a:ext cx="439781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929058" y="0"/>
            <a:ext cx="5214942" cy="691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642918"/>
            <a:ext cx="3500462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Сочинение – описание картины </a:t>
            </a:r>
            <a:r>
              <a:rPr lang="ru-RU" b="1" dirty="0" err="1" smtClean="0"/>
              <a:t>Б.Кустодиева</a:t>
            </a:r>
            <a:r>
              <a:rPr lang="ru-RU" b="1" dirty="0" smtClean="0"/>
              <a:t>    «Сирень»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142844" y="1785926"/>
            <a:ext cx="3786214" cy="5072074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План работы над сочинением</a:t>
            </a:r>
          </a:p>
          <a:p>
            <a:endParaRPr lang="ru-RU" b="1" dirty="0" smtClean="0"/>
          </a:p>
          <a:p>
            <a:pPr marL="342900" indent="-34290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1.Вступление.  </a:t>
            </a:r>
          </a:p>
          <a:p>
            <a:pPr marL="342900" indent="-34290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Тема. </a:t>
            </a:r>
          </a:p>
          <a:p>
            <a:pPr marL="342900" indent="-34290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Общее впечатление от картины. </a:t>
            </a:r>
          </a:p>
          <a:p>
            <a:pPr marL="342900" indent="-34290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Какие краски преобладают?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Главная часть.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А)Что изображено на переднем плане картины?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Б)Что на заднем плане?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В)На каких деталях автор акцентирует внимание зрителя? Для чего?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Г) Какое отношение к миру показал художник своей картиной?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Заключение.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Какие эмоции  и желания она вызывает у вас?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58166" cy="116205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857232"/>
            <a:ext cx="8029604" cy="78581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Сочинение-описание картины Б.М. </a:t>
            </a:r>
            <a:r>
              <a:rPr lang="ru-RU" sz="2400" dirty="0" err="1" smtClean="0"/>
              <a:t>Кустодиева</a:t>
            </a:r>
            <a:r>
              <a:rPr lang="ru-RU" sz="2400" dirty="0" smtClean="0"/>
              <a:t> «Сирень</a:t>
            </a:r>
            <a:r>
              <a:rPr lang="ru-RU" sz="2000" dirty="0" smtClean="0"/>
              <a:t>»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0034" y="1500174"/>
            <a:ext cx="8143932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Работаем над языком сочинения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1. Какие языковые конструкции вам встретились?</a:t>
            </a:r>
          </a:p>
          <a:p>
            <a:pPr>
              <a:buNone/>
            </a:pPr>
            <a:r>
              <a:rPr lang="ru-RU" sz="2000" b="1" dirty="0" smtClean="0"/>
              <a:t>2. Какую смысловую нагрузку они несут?</a:t>
            </a:r>
          </a:p>
          <a:p>
            <a:pPr>
              <a:buNone/>
            </a:pPr>
            <a:r>
              <a:rPr lang="ru-RU" sz="2000" b="1" dirty="0" smtClean="0"/>
              <a:t>    - придают динамику,</a:t>
            </a:r>
          </a:p>
          <a:p>
            <a:pPr>
              <a:buNone/>
            </a:pPr>
            <a:r>
              <a:rPr lang="ru-RU" sz="2000" b="1" dirty="0" smtClean="0"/>
              <a:t>    - содержат добавочную информацию,</a:t>
            </a:r>
          </a:p>
          <a:p>
            <a:pPr>
              <a:buNone/>
            </a:pPr>
            <a:r>
              <a:rPr lang="ru-RU" sz="2000" b="1" dirty="0" smtClean="0"/>
              <a:t>    - украшают речь, позволяя более детально и точно описать  предметы.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707</TotalTime>
  <Words>322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Урок развития речи в  7  классе</vt:lpstr>
      <vt:lpstr>Сочинение –описание картины Б. Кустодиева «Сирень»</vt:lpstr>
      <vt:lpstr>                     Кустодиев Борис Михайлович  </vt:lpstr>
      <vt:lpstr>   Творчество Б.Кустодиева</vt:lpstr>
      <vt:lpstr>Свой жанр</vt:lpstr>
      <vt:lpstr>           «Сирень»</vt:lpstr>
      <vt:lpstr>Сочинение – описание картины Б.Кустодиева    «Сирень»</vt:lpstr>
      <vt:lpstr>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User</cp:lastModifiedBy>
  <cp:revision>79</cp:revision>
  <dcterms:created xsi:type="dcterms:W3CDTF">2015-01-12T17:22:38Z</dcterms:created>
  <dcterms:modified xsi:type="dcterms:W3CDTF">2017-12-11T17:10:48Z</dcterms:modified>
</cp:coreProperties>
</file>