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90" r:id="rId4"/>
    <p:sldId id="289" r:id="rId5"/>
    <p:sldId id="261" r:id="rId6"/>
    <p:sldId id="263" r:id="rId7"/>
    <p:sldId id="265" r:id="rId8"/>
    <p:sldId id="266" r:id="rId9"/>
    <p:sldId id="267" r:id="rId10"/>
    <p:sldId id="268" r:id="rId11"/>
    <p:sldId id="279" r:id="rId12"/>
    <p:sldId id="281" r:id="rId13"/>
    <p:sldId id="288" r:id="rId14"/>
    <p:sldId id="282" r:id="rId15"/>
    <p:sldId id="283" r:id="rId16"/>
    <p:sldId id="285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5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63C40-D8A3-4A92-9975-9055D925F3B6}" type="datetimeFigureOut">
              <a:rPr lang="ru-RU" smtClean="0"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BD5B-04CC-4CD1-8DDD-F7B75CA6966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://ru.stockfresh.com/thumbs/cteconsulting/424355_%D0%B4%D0%BE%D0%B6%D0%B4%D1%8C-%D0%BF%D1%80%D0%B5%D0%B7%D0%B5%D0%BD%D1%82%D0%B0%D1%86%D0%B8%D1%8F-%D1%84%D0%BE%D0%BD-%D0%BA%D0%B0%D0%BF%D0%BB%D0%B8-%D0%B1%D0%B8%D0%B7%D0%BD%D0%B5%D1%81%D0%B0-%D0%B2%D0%BE%D0%B4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8" name="AutoShape 4" descr="http://ru.stockfresh.com/thumbs/cteconsulting/424355_%D0%B4%D0%BE%D0%B6%D0%B4%D1%8C-%D0%BF%D1%80%D0%B5%D0%B7%D0%B5%D0%BD%D1%82%D0%B0%D1%86%D0%B8%D1%8F-%D1%84%D0%BE%D0%BD-%D0%BA%D0%B0%D0%BF%D0%BB%D0%B8-%D0%B1%D0%B8%D0%B7%D0%BD%D0%B5%D1%81%D0%B0-%D0%B2%D0%BE%D0%B4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0" name="AutoShape 6" descr="http://ru.stockfresh.com/thumbs/cteconsulting/424355_%D0%B4%D0%BE%D0%B6%D0%B4%D1%8C-%D0%BF%D1%80%D0%B5%D0%B7%D0%B5%D0%BD%D1%82%D0%B0%D1%86%D0%B8%D1%8F-%D1%84%D0%BE%D0%BD-%D0%BA%D0%B0%D0%BF%D0%BB%D0%B8-%D0%B1%D0%B8%D0%B7%D0%BD%D0%B5%D1%81%D0%B0-%D0%B2%D0%BE%D0%B4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6" name="Picture 12" descr="http://www.ar25.org/sites/default/files/node/2013/12/23727/13122602evo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000108"/>
            <a:ext cx="550069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</a:t>
            </a:r>
          </a:p>
          <a:p>
            <a:pPr algn="ctr"/>
            <a:r>
              <a:rPr lang="ru-RU" sz="4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sz="4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арица-водица»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(первая младшая группа)</a:t>
            </a:r>
            <a:endParaRPr lang="ru-RU" sz="2000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93899" y="3929066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Подготовили и провели: </a:t>
            </a:r>
          </a:p>
          <a:p>
            <a:r>
              <a:rPr lang="ru-RU" i="1" dirty="0" smtClean="0"/>
              <a:t>Воспитатели: Фролова А.А.1КК, Борисова Е.В.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28926" y="642939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г</a:t>
            </a:r>
            <a:r>
              <a:rPr lang="ru-RU" i="1" dirty="0" smtClean="0"/>
              <a:t>. Воронеж, 2020г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playcast.ru/uploads/2015/07/30/14513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6" name="Picture 6" descr="http://st.depositphotos.com/1007168/1249/i/950/depositphotos_12492628-Water-Drop-With-Welcoming-Open-Arm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85926"/>
            <a:ext cx="1718097" cy="12310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285728"/>
            <a:ext cx="66437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Поисковая деятельность</a:t>
            </a: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«Твердое состояние воды»</a:t>
            </a:r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i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№3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Показать детям, что вода может замерзать и предложить молоточком достать динозаврика</a:t>
            </a:r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5926"/>
            <a:ext cx="3707904" cy="34363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332" y="1785926"/>
            <a:ext cx="4691091" cy="2551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256" y="4311929"/>
            <a:ext cx="3878079" cy="2501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limat-webmarket.ru/id/imgs/56213f6a252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428604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Поисковая деятельность</a:t>
            </a: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«Твердое состояние воды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№4: окрашивание снега.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902292"/>
            <a:ext cx="3316705" cy="2785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21674"/>
            <a:ext cx="3156488" cy="2367366"/>
          </a:xfrm>
          <a:prstGeom prst="rect">
            <a:avLst/>
          </a:prstGeom>
        </p:spPr>
      </p:pic>
      <p:sp>
        <p:nvSpPr>
          <p:cNvPr id="7" name="AutoShape 2" descr="https://apf.mail.ru/cgi-bin/readmsg?id=15815735661791566164;0;1&amp;exif=1&amp;full=1&amp;x-email=anutafrolov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961" y="1444267"/>
            <a:ext cx="3080222" cy="2363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7oom.ru/powerpoint/abstraktnye-fony-dlya-prezentacii-volny-0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342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№5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Дать </a:t>
            </a: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детям попробовать воду. Какая она на вкус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Вывод: вода не имеет вкуса.</a:t>
            </a:r>
            <a:endParaRPr lang="ru-RU" sz="2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5556" y="1137411"/>
            <a:ext cx="4680520" cy="4896544"/>
          </a:xfrm>
          <a:prstGeom prst="rect">
            <a:avLst/>
          </a:prstGeom>
        </p:spPr>
      </p:pic>
      <p:pic>
        <p:nvPicPr>
          <p:cNvPr id="9" name="Picture 4" descr="http://ds154adm.ru/images/3181647-a502998e2f9436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904" y="1916832"/>
            <a:ext cx="2857500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7oom.ru/powerpoint/abstraktnye-fony-dlya-prezentacii-volny-0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 №6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Показать детям, что вода обладает свойствами текучести, и с ней можно поиграть.</a:t>
            </a:r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3982" y="771142"/>
            <a:ext cx="2795436" cy="3528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84807" y="741323"/>
            <a:ext cx="2987311" cy="36007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048" y="3933056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2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boombob.ru/img/picture/Jun/28/70d0e5fdfbd832e4f40f3a6cabde8e91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83582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ru-RU" sz="3200" b="1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i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Выполненные задачи:</a:t>
            </a:r>
            <a:endParaRPr lang="ru-RU" sz="3200" b="1" i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</a:t>
            </a: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выполнять простейшие опыты последовательно выполняя указания воспитателя. Подвести к пониманию свойств </a:t>
            </a: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воды: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Вода прозрачная, она не имеет цвета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Вода состоит из капелек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Вода жидкая, </a:t>
            </a: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может замерзать, окрашиваться.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воды нет запаха и </a:t>
            </a: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вкуса.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obho.ru/uploads/images/k/r/a/krasivij_fon_dlja_sajt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357166"/>
            <a:ext cx="8072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</a:t>
            </a: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-Предложить </a:t>
            </a: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родителям показать в домашних условиях для чего нужна вода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/для приготовления пищи, стирки белья, уборки квартиры, для мытья в ванной/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-Пополнить </a:t>
            </a: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уголок детского </a:t>
            </a: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экспериментирования.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-Консультация для родителей «Игры с водой в домашних условиях»</a:t>
            </a:r>
          </a:p>
          <a:p>
            <a:endParaRPr lang="ru-RU" dirty="0"/>
          </a:p>
        </p:txBody>
      </p:sp>
      <p:pic>
        <p:nvPicPr>
          <p:cNvPr id="40964" name="Picture 4" descr="http://ds154adm.ru/images/3181647-a502998e2f9436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4000504"/>
            <a:ext cx="2857500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e-commercewordpress.com/wp-content/uploads/2016/09/powerpoint-slide-templates-vfvhvwk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571480"/>
            <a:ext cx="728667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Полученные результаты:</a:t>
            </a:r>
          </a:p>
          <a:p>
            <a:pPr algn="just">
              <a:lnSpc>
                <a:spcPct val="150000"/>
              </a:lnSpc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были удивлены полученными знаниями о воде. Проект дал возможность развития наблюдательности. Умения анализировать, делать выводы.</a:t>
            </a:r>
          </a:p>
          <a:p>
            <a:pPr algn="just">
              <a:lnSpc>
                <a:spcPct val="150000"/>
              </a:lnSpc>
            </a:pP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Данный проект доставил положительные эмоции детям.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1994" name="Picture 10" descr="http://rita.netnado.ru/umot/mi-zdoroveyu-skajem-da/1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000372"/>
            <a:ext cx="4141041" cy="3648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e-commercewordpress.com/wp-content/uploads/2016/09/powerpoint-slide-templates-vfvhvwk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63688" y="571480"/>
            <a:ext cx="5904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 проекта: ЛЭПБУК о воде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1" y="1340766"/>
            <a:ext cx="5328589" cy="4432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4017" y="1864855"/>
            <a:ext cx="443254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2-tub-ru.yandex.net/i?id=0a70d03519e889357186df2720aa1c60&amp;n=33&amp;h=215&amp;w=1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81175" cy="2047876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5c3d833a847baba2a1f0cbaacd53d578&amp;n=33&amp;h=215&amp;w=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4810124"/>
            <a:ext cx="1447800" cy="20478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285728"/>
            <a:ext cx="5954434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проекта.</a:t>
            </a:r>
            <a:endParaRPr lang="ru-RU" sz="19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Мир вокруг нас удивителен и разнообразен. Дети получают каждый день новые представления о живой и неживой природе. Задача взрослых – расширить кругозор детей, развивать их познавательную активность. Первое вещество, с которым знакомиться ребенок, это вода. Она необходима для жизнедеятельности растений и животных.</a:t>
            </a:r>
          </a:p>
          <a:p>
            <a:pPr algn="ctr"/>
            <a:r>
              <a:rPr lang="ru-RU" sz="1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Дети любого возраста любят играть с водой. Стоит только увидеть лужу, как ребенок несется к ней со всех ног. Дети должны знать свойства воды и её назначения. От воды зависит климат планеты. Вода бывает </a:t>
            </a:r>
            <a:r>
              <a:rPr lang="ru-RU" sz="19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разная</a:t>
            </a:r>
            <a:r>
              <a:rPr lang="ru-RU" sz="1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жидкая, твердая и газообразная; пресная и соленая. Воду использует ее для питья и пищи, для умывания, летом – для отдыха, зимой – для отопления. Для человека вода является более ценным природным богатством, она незаменима. Игры с водой один из самых приятных способов обучения и привития культурно-гигиенических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2-tub-ru.yandex.net/i?id=0a70d03519e889357186df2720aa1c60&amp;n=33&amp;h=215&amp;w=1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81175" cy="2047876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5c3d833a847baba2a1f0cbaacd53d578&amp;n=33&amp;h=215&amp;w=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4810124"/>
            <a:ext cx="1447800" cy="20478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285728"/>
            <a:ext cx="5954434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Знакомство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со свойствами воды.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 —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эмоциональной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познавательной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сферы детей. Создать условия для формирования у детей знаний о природе, элементов экологической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грамотности.</a:t>
            </a:r>
            <a:endParaRPr lang="ru-RU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1.Сформировать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детей элементарное представления о значении воды в жизни человека, обогащать словарный запас и активизировать словарь;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2.Поощрять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инициативы и любознательности с целью получения новых знаний;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Воспитывать у детей бережное отношение к воде;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4.Развивать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поисковую деятельность, интеллектуальную активность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i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</a:t>
            </a:r>
            <a:r>
              <a:rPr lang="ru-RU" sz="16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  <a:r>
              <a:rPr lang="ru-RU" sz="1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Расширение у детей элементарного представления о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воде, ее значении для человека;</a:t>
            </a:r>
            <a:endParaRPr lang="ru-RU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Повышение уровня развития речи, обогащение словарного запаса у детей;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Формирование у родителей интереса к проблеме экологического воспитания детей;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Воспитание бережного отношения к воде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Расширение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предметно-развивающей среды группы путем создания </a:t>
            </a:r>
            <a:r>
              <a:rPr lang="ru-RU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 воде.</a:t>
            </a:r>
          </a:p>
          <a:p>
            <a:pPr algn="just"/>
            <a:endParaRPr lang="ru-RU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65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2-tub-ru.yandex.net/i?id=0a70d03519e889357186df2720aa1c60&amp;n=33&amp;h=215&amp;w=1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81175" cy="2047876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5c3d833a847baba2a1f0cbaacd53d578&amp;n=33&amp;h=215&amp;w=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4810124"/>
            <a:ext cx="1447800" cy="20478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1268760"/>
            <a:ext cx="68407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 проекта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познавательно-исследовательский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 проекта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дети первой младшей группы, воспитатели, родители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Материально-технические ресурсы, необходимые для реализации проекта:</a:t>
            </a:r>
          </a:p>
          <a:p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подбор методической и художественной литературы;</a:t>
            </a:r>
          </a:p>
          <a:p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подбор наглядного 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материала;</a:t>
            </a:r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дидактические игры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реализации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Долгосрочный –3-4 месяца.</a:t>
            </a:r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hotoshop-idea.ru/uploads/posts/full-img/brushes/brushes-88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43042" y="357166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время умывания и мытья рук чтение потешек о воде.</a:t>
            </a:r>
            <a:endParaRPr lang="ru-RU" sz="2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4000504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Ай, ладушки-лады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Мы не боимся воды,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Мы чисто умываемся,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маме улыбаемся.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43702" y="1928802"/>
            <a:ext cx="2214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Кран откройся,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Нос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умойся!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Глаз, купайся!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Грязь, сдавайся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065052"/>
            <a:ext cx="3511862" cy="43801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268760"/>
            <a:ext cx="2701534" cy="2843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333v.ru/uploads/de/defaaa881e07c05a8024d6892f9e96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Вода нужна не только людям, что бы 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умываться и пить. </a:t>
            </a:r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воде так же нуждаются растения, потому что без воды он погибнут.</a:t>
            </a:r>
          </a:p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0847" y="1088740"/>
            <a:ext cx="3888432" cy="3960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0409" y="1421879"/>
            <a:ext cx="3933056" cy="3338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dwallpapersact.com/wp-content/uploads/2013/04/water-bubbles-wallpape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Print" pitchFamily="2" charset="0"/>
              </a:rPr>
              <a:t>Опыт №1</a:t>
            </a:r>
            <a:endParaRPr lang="ru-RU" sz="2400" b="1" dirty="0">
              <a:solidFill>
                <a:srgbClr val="002060"/>
              </a:solidFill>
              <a:latin typeface="Segoe Print" pitchFamily="2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ли у воды запах?</a:t>
            </a:r>
            <a:endParaRPr lang="ru-RU" sz="2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r>
              <a:rPr 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Вода </a:t>
            </a: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имеет запаха.</a:t>
            </a:r>
            <a:endParaRPr lang="ru-RU" sz="2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78013" y="1351037"/>
            <a:ext cx="4680520" cy="5236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0.proshkolu.ru/content/media/pic/std/4000000/3030000/3029379-ae61659a08ef4f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357166"/>
            <a:ext cx="87868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Опыт №2</a:t>
            </a:r>
            <a:endParaRPr lang="ru-RU" sz="2000" dirty="0">
              <a:solidFill>
                <a:srgbClr val="002060"/>
              </a:solidFill>
              <a:latin typeface="Segoe Print" pitchFamily="2" charset="0"/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стакан с прозрачной водой 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добавляем красную гуашь</a:t>
            </a:r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происходит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Вода </a:t>
            </a:r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окрасилась в красный цвет, стала не прозрачной (не видно кисточку в стакане). Во второй стаканчик добавляем желтую гуашь. Вывод: вода окрашивается в цвет добавляемой краски, в непрозрачной воде предметы не видны.</a:t>
            </a:r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25" y="2348880"/>
            <a:ext cx="4104456" cy="3600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48880"/>
            <a:ext cx="3960440" cy="3628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10.proshkolu.ru/content/media/pic/std/4000000/3030000/3029379-ae61659a08ef4f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428604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Проводились занятия о воде по </a:t>
            </a:r>
            <a:r>
              <a:rPr lang="ru-RU" sz="24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изодеятельности</a:t>
            </a: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1832" y="1315033"/>
            <a:ext cx="3960440" cy="40119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40769"/>
            <a:ext cx="4248472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578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 Фролова</cp:lastModifiedBy>
  <cp:revision>87</cp:revision>
  <dcterms:created xsi:type="dcterms:W3CDTF">2017-02-07T19:54:31Z</dcterms:created>
  <dcterms:modified xsi:type="dcterms:W3CDTF">2020-03-11T12:41:45Z</dcterms:modified>
</cp:coreProperties>
</file>