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9"/>
  </p:notes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9" r:id="rId10"/>
    <p:sldId id="290" r:id="rId11"/>
    <p:sldId id="271" r:id="rId12"/>
    <p:sldId id="297" r:id="rId13"/>
    <p:sldId id="273" r:id="rId14"/>
    <p:sldId id="282" r:id="rId15"/>
    <p:sldId id="283" r:id="rId16"/>
    <p:sldId id="294" r:id="rId17"/>
    <p:sldId id="29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>
      <p:cViewPr>
        <p:scale>
          <a:sx n="120" d="100"/>
          <a:sy n="120" d="100"/>
        </p:scale>
        <p:origin x="-132" y="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4470161-9113-45C6-A4DF-61D8B3F438E8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38AED74-A9E9-4BAC-BAAC-3102E90330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9226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37B6E8D-1BC2-432E-B263-392E93A1410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451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452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452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4522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C269E56-4687-43EC-8F8F-93824AF54E16}" type="datetimeFigureOut">
              <a:rPr lang="ru-RU"/>
              <a:pPr/>
              <a:t>08.04.2020</a:t>
            </a:fld>
            <a:endParaRPr lang="ru-RU"/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4526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D147843-BB5C-4AD4-BCA2-F79333ED0F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7FDCE5-04E8-497A-AC52-D7D564B3C829}" type="datetimeFigureOut">
              <a:rPr lang="ru-RU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5229EA-1731-47D9-A170-5BD27F3438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B697FF-B607-4049-B7F6-395DD0E7E786}" type="datetimeFigureOut">
              <a:rPr lang="ru-RU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18562F-3916-4DF1-BBD5-22A28A7110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374881-2747-4A65-956F-C5F9029507BD}" type="datetimeFigureOut">
              <a:rPr lang="ru-RU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800CD-43D3-4239-88A4-E8C09D3961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D69701-7931-4442-B832-A922681C571A}" type="datetimeFigureOut">
              <a:rPr lang="ru-RU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4D205B-D3E5-4829-A15B-E3DC2027DC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0F3F53-D60A-4ED6-8613-B431F2F4681D}" type="datetimeFigureOut">
              <a:rPr lang="ru-RU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D900D-0BD0-4F87-B084-919A448594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C595FE-1D87-4171-8B2F-5C2558BA7E17}" type="datetimeFigureOut">
              <a:rPr lang="ru-RU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11E2A-2708-4D0E-BF19-FFA6A6A6C7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CC1876-1CA0-4B06-A56C-9DA853F14E97}" type="datetimeFigureOut">
              <a:rPr lang="ru-RU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3FE6A8-D516-488D-9E77-BAC1237BCC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C94331-5732-4431-9031-7964B7016BC3}" type="datetimeFigureOut">
              <a:rPr lang="ru-RU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C3C003-110D-40AB-9BC6-88DF3436D7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44741E-A165-4506-8CF6-C9C2C0FE3F23}" type="datetimeFigureOut">
              <a:rPr lang="ru-RU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88D33-3D38-4F28-8CD6-AF0E9F8E23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78B755-3BFB-4B49-AB88-30C71A61551C}" type="datetimeFigureOut">
              <a:rPr lang="ru-RU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0A9371-C104-4B4C-A3F0-0AF6F6FA88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349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5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3496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3497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349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350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43812C07-DDF2-4762-80BB-C05A023D7560}" type="datetimeFigureOut">
              <a:rPr lang="ru-RU"/>
              <a:pPr/>
              <a:t>08.04.2020</a:t>
            </a:fld>
            <a:endParaRPr lang="ru-RU"/>
          </a:p>
        </p:txBody>
      </p:sp>
      <p:sp>
        <p:nvSpPr>
          <p:cNvPr id="6350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350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CCADDB23-BAF1-43BB-B25C-4845E5711659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8435280" cy="504056"/>
          </a:xfrm>
        </p:spPr>
        <p:txBody>
          <a:bodyPr anchorCtr="0"/>
          <a:lstStyle/>
          <a:p>
            <a:pPr algn="ctr"/>
            <a:r>
              <a:rPr lang="ru-RU" sz="4000" dirty="0" smtClean="0"/>
              <a:t>«Путешествие в Космос»</a:t>
            </a:r>
            <a:endParaRPr lang="ru-RU" sz="4000" dirty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dirty="0" smtClean="0">
              <a:effectLst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827584" y="4725143"/>
            <a:ext cx="3672408" cy="1440161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4338" name="Picture 3" descr="C:\Users\Инна\Pictures\космонавт4.jpg"/>
          <p:cNvPicPr>
            <a:picLocks noChangeAspect="1" noChangeArrowheads="1"/>
          </p:cNvPicPr>
          <p:nvPr/>
        </p:nvPicPr>
        <p:blipFill>
          <a:blip r:embed="rId2" cstate="print"/>
          <a:srcRect r="963" b="1202"/>
          <a:stretch>
            <a:fillRect/>
          </a:stretch>
        </p:blipFill>
        <p:spPr bwMode="auto">
          <a:xfrm>
            <a:off x="4932040" y="2141598"/>
            <a:ext cx="3856945" cy="4378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67544" y="479715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https://i.pinimg.com/originals/41/91/a2/4191a212a20af9b8f396c8f1db00d6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772816"/>
            <a:ext cx="630124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5166484"/>
            <a:ext cx="1944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dirty="0" smtClean="0"/>
          </a:p>
          <a:p>
            <a:endParaRPr lang="ru-RU" sz="1200" dirty="0"/>
          </a:p>
          <a:p>
            <a:endParaRPr lang="ru-RU" sz="1200" dirty="0" smtClean="0"/>
          </a:p>
          <a:p>
            <a:r>
              <a:rPr lang="ru-RU" sz="1200" dirty="0" smtClean="0"/>
              <a:t>воспитатель: Журавлева С.Л.</a:t>
            </a:r>
            <a:endParaRPr lang="ru-RU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4725144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МАДОУ д</a:t>
            </a:r>
            <a:r>
              <a:rPr lang="en-US" sz="1200" dirty="0" smtClean="0"/>
              <a:t>/</a:t>
            </a:r>
            <a:r>
              <a:rPr lang="ru-RU" sz="1200" dirty="0" smtClean="0"/>
              <a:t>с</a:t>
            </a:r>
            <a:r>
              <a:rPr lang="en-US" sz="1200" dirty="0" smtClean="0"/>
              <a:t> </a:t>
            </a:r>
            <a:r>
              <a:rPr lang="ru-RU" sz="1200" dirty="0" smtClean="0"/>
              <a:t>«Ласточка»</a:t>
            </a:r>
          </a:p>
          <a:p>
            <a:r>
              <a:rPr lang="ru-RU" sz="1200" dirty="0" smtClean="0"/>
              <a:t> г. </a:t>
            </a:r>
            <a:r>
              <a:rPr lang="ru-RU" sz="1200" dirty="0" err="1" smtClean="0"/>
              <a:t>Мегион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нна\Pictures\космонавт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3" y="0"/>
            <a:ext cx="6924201" cy="609329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021288"/>
            <a:ext cx="8208912" cy="836712"/>
          </a:xfrm>
        </p:spPr>
        <p:txBody>
          <a:bodyPr/>
          <a:lstStyle/>
          <a:p>
            <a:r>
              <a:rPr lang="ru-RU" sz="1400" dirty="0" smtClean="0">
                <a:effectLst/>
              </a:rPr>
              <a:t> Для того чтобы исследовать космос - первыми отправили в полет собак: Белку и Стрелку. После полета они благополучно  вернулись на Землю.</a:t>
            </a:r>
            <a:endParaRPr lang="ru-RU" sz="14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792288" y="5367338"/>
            <a:ext cx="6667500" cy="804862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1400" dirty="0" smtClean="0"/>
              <a:t>Юрий </a:t>
            </a:r>
            <a:r>
              <a:rPr lang="ru-RU" sz="1400" dirty="0"/>
              <a:t>Алексеевич </a:t>
            </a:r>
            <a:r>
              <a:rPr lang="ru-RU" sz="1400" dirty="0" smtClean="0"/>
              <a:t>Гагарин </a:t>
            </a:r>
          </a:p>
          <a:p>
            <a:pPr marL="0" indent="0" algn="ctr">
              <a:buNone/>
            </a:pPr>
            <a:r>
              <a:rPr lang="ru-RU" sz="1400" dirty="0" smtClean="0"/>
              <a:t>Он был  первым космонавтом, который </a:t>
            </a:r>
            <a:r>
              <a:rPr lang="ru-RU" sz="1400" dirty="0"/>
              <a:t>12 апреля 1961 года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sz="1400" dirty="0" smtClean="0"/>
              <a:t>  </a:t>
            </a:r>
            <a:r>
              <a:rPr lang="ru-RU" sz="1400" dirty="0"/>
              <a:t>совершил полет вокруг Земли на  космическом корабле </a:t>
            </a:r>
            <a:r>
              <a:rPr lang="ru-RU" sz="1400" dirty="0" smtClean="0"/>
              <a:t>«Восток» (ракете ). </a:t>
            </a:r>
            <a:endParaRPr lang="ru-RU" sz="1400" dirty="0"/>
          </a:p>
        </p:txBody>
      </p:sp>
      <p:pic>
        <p:nvPicPr>
          <p:cNvPr id="35844" name="Picture 2" descr="C:\Users\Инна\Pictures\Новая папка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44824"/>
            <a:ext cx="183356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4" descr="C:\Users\Инна\Pictures\Новая папка\Рисунок9.jpg"/>
          <p:cNvPicPr>
            <a:picLocks noChangeAspect="1" noChangeArrowheads="1"/>
          </p:cNvPicPr>
          <p:nvPr/>
        </p:nvPicPr>
        <p:blipFill>
          <a:blip r:embed="rId3" cstate="print"/>
          <a:srcRect l="4793" t="3314" r="3407" b="5188"/>
          <a:stretch>
            <a:fillRect/>
          </a:stretch>
        </p:blipFill>
        <p:spPr bwMode="auto">
          <a:xfrm>
            <a:off x="7092280" y="1556792"/>
            <a:ext cx="176053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Users\Инна\Pictures\гагари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88640"/>
            <a:ext cx="3744416" cy="5109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Первая космическая ракета «Восток»</a:t>
            </a:r>
            <a:endParaRPr lang="ru-RU" dirty="0"/>
          </a:p>
        </p:txBody>
      </p:sp>
      <p:pic>
        <p:nvPicPr>
          <p:cNvPr id="1028" name="Picture 4" descr="http://lemur59.ru/sites/default/files/images/1967%20lance%20vostok%20montage%2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272" y="1988840"/>
            <a:ext cx="7247062" cy="3909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007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88024" y="5445224"/>
            <a:ext cx="3600400" cy="504056"/>
          </a:xfrm>
        </p:spPr>
        <p:txBody>
          <a:bodyPr/>
          <a:lstStyle/>
          <a:p>
            <a:r>
              <a:rPr lang="ru-RU" dirty="0" smtClean="0">
                <a:effectLst/>
              </a:rPr>
              <a:t>Космонавт на Луне.</a:t>
            </a:r>
            <a:endParaRPr lang="ru-RU" dirty="0">
              <a:effectLst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/>
              <a:t> </a:t>
            </a:r>
            <a:r>
              <a:rPr lang="ru-RU" sz="1400" dirty="0"/>
              <a:t>Для работы в космосе необходимо иметь специальный костюм (скафандр, комбинезон, обувь, т.д.) Одежда должна быть удобной и практичной, со специальным оборудованием (рацией</a:t>
            </a:r>
            <a:r>
              <a:rPr lang="ru-RU" sz="1400" dirty="0" smtClean="0"/>
              <a:t>, с системой  жизнеобеспечения, </a:t>
            </a:r>
            <a:r>
              <a:rPr lang="ru-RU" sz="1400" dirty="0"/>
              <a:t>т.д</a:t>
            </a:r>
            <a:r>
              <a:rPr lang="ru-RU" sz="1400" dirty="0" smtClean="0"/>
              <a:t>.)</a:t>
            </a:r>
            <a:endParaRPr lang="ru-RU" sz="1400" dirty="0"/>
          </a:p>
        </p:txBody>
      </p:sp>
      <p:pic>
        <p:nvPicPr>
          <p:cNvPr id="40964" name="Picture 2" descr="C:\Users\Инна\Pictures\Новая папка\Рисунок7.jpg"/>
          <p:cNvPicPr>
            <a:picLocks noChangeAspect="1" noChangeArrowheads="1"/>
          </p:cNvPicPr>
          <p:nvPr/>
        </p:nvPicPr>
        <p:blipFill>
          <a:blip r:embed="rId2" cstate="print"/>
          <a:srcRect l="3583" t="1611" r="1772" b="1506"/>
          <a:stretch>
            <a:fillRect/>
          </a:stretch>
        </p:blipFill>
        <p:spPr bwMode="auto">
          <a:xfrm>
            <a:off x="4355976" y="404664"/>
            <a:ext cx="4329744" cy="4983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4211960" y="1052736"/>
            <a:ext cx="4932040" cy="792088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1400" dirty="0" smtClean="0"/>
              <a:t> Вот </a:t>
            </a:r>
            <a:r>
              <a:rPr lang="ru-RU" sz="1400" dirty="0"/>
              <a:t>так работают космонавты в открытом космосе (изучают планету, берут пробы грунта, пыли; фотографируют, т.д.).</a:t>
            </a:r>
          </a:p>
        </p:txBody>
      </p:sp>
      <p:pic>
        <p:nvPicPr>
          <p:cNvPr id="43012" name="Picture 2" descr="C:\Users\Инна\Pictures\Новая папка\Рисунок12.jpg"/>
          <p:cNvPicPr>
            <a:picLocks noChangeAspect="1" noChangeArrowheads="1"/>
          </p:cNvPicPr>
          <p:nvPr/>
        </p:nvPicPr>
        <p:blipFill>
          <a:blip r:embed="rId2" cstate="print"/>
          <a:srcRect l="1115" t="1488" r="2254" b="1057"/>
          <a:stretch>
            <a:fillRect/>
          </a:stretch>
        </p:blipFill>
        <p:spPr bwMode="auto">
          <a:xfrm>
            <a:off x="3923928" y="2708920"/>
            <a:ext cx="5004048" cy="378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Инна\Pictures\работ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3510390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792288" y="6021288"/>
            <a:ext cx="6884168" cy="83671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/>
              <a:t> Космонавты должны уметь </a:t>
            </a:r>
            <a:r>
              <a:rPr lang="ru-RU" sz="1400" dirty="0"/>
              <a:t>работать на специальных установках. Работа космонавтов </a:t>
            </a:r>
            <a:r>
              <a:rPr lang="ru-RU" sz="1400" dirty="0" smtClean="0"/>
              <a:t>трудная, ответственная и опасная. </a:t>
            </a:r>
            <a:r>
              <a:rPr lang="ru-RU" sz="1400" dirty="0"/>
              <a:t>В космосе космонавты </a:t>
            </a:r>
            <a:r>
              <a:rPr lang="ru-RU" sz="1400" dirty="0" smtClean="0"/>
              <a:t> проводят </a:t>
            </a:r>
            <a:r>
              <a:rPr lang="ru-RU" sz="1400" dirty="0"/>
              <a:t>эксперименты: выращивают грибы, </a:t>
            </a:r>
            <a:r>
              <a:rPr lang="ru-RU" sz="1400" dirty="0" smtClean="0"/>
              <a:t>пшеницу; Ими  был приобретен опыт по выращиванию цыплят в инкубаторе.  </a:t>
            </a:r>
            <a:endParaRPr lang="ru-RU" sz="1400" dirty="0"/>
          </a:p>
        </p:txBody>
      </p:sp>
      <p:pic>
        <p:nvPicPr>
          <p:cNvPr id="44036" name="Picture 2" descr="C:\Users\Инна\Pictures\Новая папка\Рисунок13.jpg"/>
          <p:cNvPicPr>
            <a:picLocks noChangeAspect="1" noChangeArrowheads="1"/>
          </p:cNvPicPr>
          <p:nvPr/>
        </p:nvPicPr>
        <p:blipFill>
          <a:blip r:embed="rId2" cstate="print"/>
          <a:srcRect l="2481" t="1636" r="2481" b="1018"/>
          <a:stretch>
            <a:fillRect/>
          </a:stretch>
        </p:blipFill>
        <p:spPr bwMode="auto">
          <a:xfrm>
            <a:off x="2627784" y="260648"/>
            <a:ext cx="4248472" cy="5576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692696"/>
            <a:ext cx="4176464" cy="1656184"/>
          </a:xfrm>
        </p:spPr>
        <p:txBody>
          <a:bodyPr/>
          <a:lstStyle/>
          <a:p>
            <a:r>
              <a:rPr lang="ru-RU" sz="2800" dirty="0" smtClean="0"/>
              <a:t>Освоение      космоса космонавтами - дает возможность людям на Земле:</a:t>
            </a: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0"/>
            <a:ext cx="5112568" cy="2780928"/>
          </a:xfrm>
        </p:spPr>
        <p:txBody>
          <a:bodyPr/>
          <a:lstStyle/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                                                                                                  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3. Использовать навигаторы,  для того, чтобы  можно легко ориентироваться на дорогах, т.д.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                </a:t>
            </a:r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       </a:t>
            </a:r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260648"/>
            <a:ext cx="3168352" cy="1068363"/>
          </a:xfrm>
        </p:spPr>
        <p:txBody>
          <a:bodyPr/>
          <a:lstStyle/>
          <a:p>
            <a:pPr marL="342900" indent="-342900"/>
            <a:r>
              <a:rPr lang="ru-RU" dirty="0" smtClean="0"/>
              <a:t>1. Знать о состоянии погоды </a:t>
            </a:r>
          </a:p>
          <a:p>
            <a:pPr marL="342900" indent="-342900"/>
            <a:r>
              <a:rPr lang="ru-RU" dirty="0" smtClean="0"/>
              <a:t>( на длительный период времени).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6453337"/>
            <a:ext cx="32403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400" dirty="0" smtClean="0"/>
              <a:t>2. Пользоваться сотовой связью.</a:t>
            </a:r>
          </a:p>
        </p:txBody>
      </p:sp>
      <p:pic>
        <p:nvPicPr>
          <p:cNvPr id="1026" name="Picture 2" descr="C:\Users\Инна\Pictures\4bdec23121030b05bb8ba62e564dc6f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933056"/>
            <a:ext cx="2765153" cy="2443075"/>
          </a:xfrm>
          <a:prstGeom prst="rect">
            <a:avLst/>
          </a:prstGeom>
          <a:noFill/>
        </p:spPr>
      </p:pic>
      <p:pic>
        <p:nvPicPr>
          <p:cNvPr id="1027" name="Picture 3" descr="C:\Users\Инна\Pictures\Garmin_Dakota_20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564904"/>
            <a:ext cx="1687266" cy="2682752"/>
          </a:xfrm>
          <a:prstGeom prst="rect">
            <a:avLst/>
          </a:prstGeom>
          <a:noFill/>
        </p:spPr>
      </p:pic>
      <p:pic>
        <p:nvPicPr>
          <p:cNvPr id="1028" name="Picture 4" descr="C:\Users\Инна\Pictures\pc_capture2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836712"/>
            <a:ext cx="2185820" cy="29144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76872"/>
            <a:ext cx="8229600" cy="1139825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8618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547664" y="5877272"/>
            <a:ext cx="6840760" cy="648072"/>
          </a:xfrm>
        </p:spPr>
        <p:txBody>
          <a:bodyPr anchorCtr="0"/>
          <a:lstStyle/>
          <a:p>
            <a:pPr marL="914400" indent="-914400"/>
            <a:r>
              <a:rPr lang="ru-RU" sz="1600" dirty="0" smtClean="0">
                <a:effectLst/>
              </a:rPr>
              <a:t> Мы </a:t>
            </a:r>
            <a:r>
              <a:rPr lang="ru-RU" sz="1600" dirty="0">
                <a:effectLst/>
              </a:rPr>
              <a:t>живем на планете Земля. Земля – это наш </a:t>
            </a:r>
            <a:r>
              <a:rPr lang="ru-RU" sz="1600" dirty="0" smtClean="0">
                <a:effectLst/>
              </a:rPr>
              <a:t>дом. Земля напоминает  форму шара.</a:t>
            </a:r>
            <a:endParaRPr lang="ru-RU" sz="4800" dirty="0">
              <a:effectLst/>
            </a:endParaRPr>
          </a:p>
        </p:txBody>
      </p:sp>
      <p:pic>
        <p:nvPicPr>
          <p:cNvPr id="17410" name="Picture 2" descr="C:\Users\Инна\Pictures\земля 5.jpg"/>
          <p:cNvPicPr>
            <a:picLocks noChangeAspect="1" noChangeArrowheads="1"/>
          </p:cNvPicPr>
          <p:nvPr/>
        </p:nvPicPr>
        <p:blipFill>
          <a:blip r:embed="rId3" cstate="print"/>
          <a:srcRect l="10152" r="10849" b="2855"/>
          <a:stretch>
            <a:fillRect/>
          </a:stretch>
        </p:blipFill>
        <p:spPr bwMode="auto">
          <a:xfrm>
            <a:off x="1763713" y="188913"/>
            <a:ext cx="6048375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750" y="6093296"/>
            <a:ext cx="7992690" cy="576064"/>
          </a:xfrm>
        </p:spPr>
        <p:txBody>
          <a:bodyPr anchorCtr="0"/>
          <a:lstStyle/>
          <a:p>
            <a:r>
              <a:rPr lang="ru-RU" sz="1400" dirty="0" smtClean="0">
                <a:effectLst/>
              </a:rPr>
              <a:t> </a:t>
            </a:r>
            <a:r>
              <a:rPr lang="ru-RU" sz="1400" dirty="0">
                <a:effectLst/>
              </a:rPr>
              <a:t>Земля единственная </a:t>
            </a:r>
            <a:r>
              <a:rPr lang="ru-RU" sz="1400" dirty="0" smtClean="0">
                <a:effectLst/>
              </a:rPr>
              <a:t>планета, на </a:t>
            </a:r>
            <a:r>
              <a:rPr lang="ru-RU" sz="1400" dirty="0">
                <a:effectLst/>
              </a:rPr>
              <a:t>которой есть жизнь (солнце, воздух и вода).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endParaRPr lang="ru-RU" sz="1500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500" dirty="0">
                <a:effectLst/>
              </a:rPr>
              <a:t>Все нужней, как никогда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Солнце, воздух и вода.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Без воды дряхлеет тело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Солнце силу нам дает.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Ну, а воздух, где б ты не был,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Пищу мозгу подает.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Вот и тянет нас из дома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Той тропой, что нам знакома.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Перелески, лес, поля.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Живем, крутится земля! </a:t>
            </a:r>
          </a:p>
        </p:txBody>
      </p:sp>
      <p:pic>
        <p:nvPicPr>
          <p:cNvPr id="19459" name="Picture 3" descr="C:\Users\Инна\Pictures\sun.gif"/>
          <p:cNvPicPr>
            <a:picLocks noChangeAspect="1" noChangeArrowheads="1"/>
          </p:cNvPicPr>
          <p:nvPr/>
        </p:nvPicPr>
        <p:blipFill>
          <a:blip r:embed="rId2" cstate="print"/>
          <a:srcRect l="11740" t="15147" r="10963" b="14296"/>
          <a:stretch>
            <a:fillRect/>
          </a:stretch>
        </p:blipFill>
        <p:spPr bwMode="auto">
          <a:xfrm>
            <a:off x="1187450" y="346075"/>
            <a:ext cx="3455988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C:\Users\Инна\Pictures\вод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3357563"/>
            <a:ext cx="2365375" cy="22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C:\Users\Инна\Pictures\воздух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908050"/>
            <a:ext cx="2447925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ru-RU" sz="1400" dirty="0" smtClean="0">
                <a:effectLst/>
              </a:rPr>
              <a:t>Поэтому </a:t>
            </a:r>
            <a:r>
              <a:rPr lang="ru-RU" sz="1400" dirty="0">
                <a:effectLst/>
              </a:rPr>
              <a:t>на планете Земля живут: люди, животные, птицы, рыбы, насекомые.</a:t>
            </a:r>
          </a:p>
        </p:txBody>
      </p:sp>
      <p:pic>
        <p:nvPicPr>
          <p:cNvPr id="23555" name="Picture 2" descr="C:\Users\Инна\Pictures\животные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1773238"/>
            <a:ext cx="24479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2" descr="C:\Users\Инна\Pictures\люд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484313"/>
            <a:ext cx="2519362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3" descr="C:\Users\Инна\Pictures\птиц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1484313"/>
            <a:ext cx="3168650" cy="452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4" descr="C:\Users\Инна\Pictures\насекомые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3213100"/>
            <a:ext cx="254635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5" descr="C:\Users\Инна\Pictures\рыбы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575" y="4005263"/>
            <a:ext cx="2376488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ru-RU" sz="1400" dirty="0" smtClean="0">
                <a:effectLst/>
              </a:rPr>
              <a:t>На </a:t>
            </a:r>
            <a:r>
              <a:rPr lang="ru-RU" sz="1400" dirty="0">
                <a:effectLst/>
              </a:rPr>
              <a:t>планете Земля растут:  деревья, цветы, ягоды, грибы, т.д.</a:t>
            </a:r>
          </a:p>
        </p:txBody>
      </p:sp>
      <p:pic>
        <p:nvPicPr>
          <p:cNvPr id="24579" name="Picture 2" descr="C:\Users\Инна\Pictures\цвет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221163"/>
            <a:ext cx="2881312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" descr="C:\Users\Инна\Pictures\ягод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2997200"/>
            <a:ext cx="2520950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4" descr="C:\Users\Инна\Pictures\деревья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1628775"/>
            <a:ext cx="2808287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5" descr="C:\Users\Инна\Pictures\грибы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888" y="2349500"/>
            <a:ext cx="2663825" cy="32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188640"/>
            <a:ext cx="8229600" cy="1211833"/>
          </a:xfrm>
        </p:spPr>
        <p:txBody>
          <a:bodyPr anchorCtr="0"/>
          <a:lstStyle/>
          <a:p>
            <a:r>
              <a:rPr lang="ru-RU" sz="1400" dirty="0" smtClean="0">
                <a:effectLst/>
              </a:rPr>
              <a:t> </a:t>
            </a:r>
            <a:r>
              <a:rPr lang="ru-RU" sz="1400" dirty="0">
                <a:effectLst/>
              </a:rPr>
              <a:t>На планете Земля  имеются обширные леса, травянистые равнины</a:t>
            </a:r>
            <a:r>
              <a:rPr lang="ru-RU" sz="1400" dirty="0" smtClean="0">
                <a:effectLst/>
              </a:rPr>
              <a:t>,</a:t>
            </a:r>
            <a:br>
              <a:rPr lang="ru-RU" sz="1400" dirty="0" smtClean="0">
                <a:effectLst/>
              </a:rPr>
            </a:br>
            <a:r>
              <a:rPr lang="ru-RU" sz="1400" dirty="0" smtClean="0">
                <a:effectLst/>
              </a:rPr>
              <a:t> </a:t>
            </a:r>
            <a:r>
              <a:rPr lang="ru-RU" sz="1400" dirty="0">
                <a:effectLst/>
              </a:rPr>
              <a:t>высокие горы, жаркие пустыни. </a:t>
            </a:r>
          </a:p>
        </p:txBody>
      </p:sp>
      <p:pic>
        <p:nvPicPr>
          <p:cNvPr id="25603" name="Picture 2" descr="C:\Users\Инна\Pictures\гор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325" y="1557338"/>
            <a:ext cx="2736850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 descr="C:\Users\Инна\Pictures\животные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4221163"/>
            <a:ext cx="2952750" cy="19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4" descr="C:\Users\Инна\Pictures\лес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484313"/>
            <a:ext cx="2808287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5" descr="C:\Users\Инна\Pictures\равнин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1916113"/>
            <a:ext cx="2808288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6" descr="C:\Users\Инна\Pictures\пустыня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9700" y="4221163"/>
            <a:ext cx="3097213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900113" y="5949280"/>
            <a:ext cx="7920359" cy="908720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/>
              <a:t> </a:t>
            </a:r>
            <a:r>
              <a:rPr lang="ru-RU" sz="1400" dirty="0"/>
              <a:t>Планета Земля – лишь пылинка в огромном черном космосе. </a:t>
            </a:r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/>
              <a:t>Планета не стоит на месте - она вращается вокруг своей оси и одновременно </a:t>
            </a:r>
            <a:r>
              <a:rPr lang="ru-RU" sz="1400" dirty="0" smtClean="0"/>
              <a:t>осуществляет</a:t>
            </a:r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/>
              <a:t> </a:t>
            </a:r>
            <a:r>
              <a:rPr lang="ru-RU" sz="1400" dirty="0"/>
              <a:t>движение вокруг Солнца.</a:t>
            </a:r>
          </a:p>
        </p:txBody>
      </p:sp>
      <p:pic>
        <p:nvPicPr>
          <p:cNvPr id="1028" name="Picture 4" descr="C:\Users\Инна\Pictures\Новая папка\Рисунок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8640"/>
            <a:ext cx="7588008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619672" y="5949280"/>
            <a:ext cx="6264696" cy="72008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1400" dirty="0" smtClean="0"/>
              <a:t> </a:t>
            </a:r>
            <a:r>
              <a:rPr lang="ru-RU" sz="1400" dirty="0"/>
              <a:t>Благодаря  вращению планеты вокруг своей оси – происходит </a:t>
            </a:r>
            <a:r>
              <a:rPr lang="ru-RU" sz="1400" dirty="0" smtClean="0"/>
              <a:t>смена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sz="1400" dirty="0" smtClean="0"/>
              <a:t> </a:t>
            </a:r>
            <a:r>
              <a:rPr lang="ru-RU" sz="1400" dirty="0"/>
              <a:t>суток (утро, день, вечер, ночь).</a:t>
            </a:r>
          </a:p>
        </p:txBody>
      </p:sp>
      <p:pic>
        <p:nvPicPr>
          <p:cNvPr id="1027" name="Picture 3" descr="F:\img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60648"/>
            <a:ext cx="6050515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1691680" y="6093296"/>
            <a:ext cx="6912768" cy="764704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/>
              <a:t> </a:t>
            </a:r>
            <a:r>
              <a:rPr lang="ru-RU" sz="1400" dirty="0" smtClean="0"/>
              <a:t> </a:t>
            </a:r>
            <a:r>
              <a:rPr lang="ru-RU" sz="1400" dirty="0"/>
              <a:t>Во  Вселенной планета Земля не одна (Солнце - это огромная огненная </a:t>
            </a:r>
            <a:endParaRPr lang="ru-RU" sz="1400" dirty="0" smtClean="0"/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/>
              <a:t>звезда </a:t>
            </a:r>
            <a:r>
              <a:rPr lang="ru-RU" sz="1400" dirty="0"/>
              <a:t>и 9 планет: Меркурий, Венера, Земля, Марс, Юпитер, Сатурн, Уран, Нептун, Плутон).</a:t>
            </a:r>
          </a:p>
        </p:txBody>
      </p:sp>
      <p:pic>
        <p:nvPicPr>
          <p:cNvPr id="33796" name="Picture 2" descr="C:\Users\Инна\Pictures\Новая папка\Рисунок3.jpg"/>
          <p:cNvPicPr>
            <a:picLocks noChangeAspect="1" noChangeArrowheads="1"/>
          </p:cNvPicPr>
          <p:nvPr/>
        </p:nvPicPr>
        <p:blipFill>
          <a:blip r:embed="rId2" cstate="print"/>
          <a:srcRect l="1091" t="1668" r="1044" b="1305"/>
          <a:stretch>
            <a:fillRect/>
          </a:stretch>
        </p:blipFill>
        <p:spPr bwMode="auto">
          <a:xfrm>
            <a:off x="0" y="0"/>
            <a:ext cx="9144000" cy="5926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1098</TotalTime>
  <Words>403</Words>
  <Application>Microsoft Office PowerPoint</Application>
  <PresentationFormat>Экран (4:3)</PresentationFormat>
  <Paragraphs>96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Орбита</vt:lpstr>
      <vt:lpstr>«Путешествие в Космос»</vt:lpstr>
      <vt:lpstr> Мы живем на планете Земля. Земля – это наш дом. Земля напоминает  форму шара.</vt:lpstr>
      <vt:lpstr> Земля единственная планета, на которой есть жизнь (солнце, воздух и вода).</vt:lpstr>
      <vt:lpstr>Поэтому на планете Земля живут: люди, животные, птицы, рыбы, насекомые.</vt:lpstr>
      <vt:lpstr>На планете Земля растут:  деревья, цветы, ягоды, грибы, т.д.</vt:lpstr>
      <vt:lpstr> На планете Земля  имеются обширные леса, травянистые равнины,  высокие горы, жаркие пустыни. </vt:lpstr>
      <vt:lpstr>Презентация PowerPoint</vt:lpstr>
      <vt:lpstr>Презентация PowerPoint</vt:lpstr>
      <vt:lpstr>Презентация PowerPoint</vt:lpstr>
      <vt:lpstr> Для того чтобы исследовать космос - первыми отправили в полет собак: Белку и Стрелку. После полета они благополучно  вернулись на Землю.</vt:lpstr>
      <vt:lpstr>Презентация PowerPoint</vt:lpstr>
      <vt:lpstr>Первая космическая ракета «Восток»</vt:lpstr>
      <vt:lpstr>Космонавт на Луне.</vt:lpstr>
      <vt:lpstr>Презентация PowerPoint</vt:lpstr>
      <vt:lpstr>Презентация PowerPoint</vt:lpstr>
      <vt:lpstr>Освоение      космоса космонавтами - дает возможность людям на Земле: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дошкольников «Космос»</dc:title>
  <dc:creator>пк</dc:creator>
  <cp:lastModifiedBy>Admin</cp:lastModifiedBy>
  <cp:revision>127</cp:revision>
  <dcterms:created xsi:type="dcterms:W3CDTF">2012-04-11T10:58:39Z</dcterms:created>
  <dcterms:modified xsi:type="dcterms:W3CDTF">2020-04-08T05:45:45Z</dcterms:modified>
</cp:coreProperties>
</file>