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5723-66E2-4379-BF96-D783CB47FBC5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442F1-9051-4633-AAE2-3A7BC4E68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5723-66E2-4379-BF96-D783CB47FBC5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442F1-9051-4633-AAE2-3A7BC4E68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5723-66E2-4379-BF96-D783CB47FBC5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442F1-9051-4633-AAE2-3A7BC4E68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5723-66E2-4379-BF96-D783CB47FBC5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442F1-9051-4633-AAE2-3A7BC4E68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5723-66E2-4379-BF96-D783CB47FBC5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442F1-9051-4633-AAE2-3A7BC4E68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5723-66E2-4379-BF96-D783CB47FBC5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442F1-9051-4633-AAE2-3A7BC4E68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5723-66E2-4379-BF96-D783CB47FBC5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442F1-9051-4633-AAE2-3A7BC4E68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5723-66E2-4379-BF96-D783CB47FBC5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442F1-9051-4633-AAE2-3A7BC4E68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5723-66E2-4379-BF96-D783CB47FBC5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442F1-9051-4633-AAE2-3A7BC4E68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5723-66E2-4379-BF96-D783CB47FBC5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442F1-9051-4633-AAE2-3A7BC4E68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5723-66E2-4379-BF96-D783CB47FBC5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442F1-9051-4633-AAE2-3A7BC4E681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B5723-66E2-4379-BF96-D783CB47FBC5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1A442F1-9051-4633-AAE2-3A7BC4E68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www.college.ru/biology/course/content/javagifs/08010208.gi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458200" cy="1944216"/>
          </a:xfrm>
        </p:spPr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Применение целлюлозы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1455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Домашнее задание</a:t>
            </a:r>
            <a:br>
              <a:rPr lang="ru-RU" dirty="0" smtClean="0"/>
            </a:br>
            <a:r>
              <a:rPr lang="ru-RU" dirty="0" smtClean="0"/>
              <a:t>п. 35 выучить наизусть рис на стр. 144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686800" cy="8382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Общие сведения 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23487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</a:t>
            </a:r>
            <a:r>
              <a:rPr lang="ru-RU" b="1" i="1" dirty="0" smtClean="0"/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Целлюлоза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(от лат. </a:t>
            </a:r>
            <a:r>
              <a:rPr lang="la-Latn" i="1" dirty="0" smtClean="0">
                <a:latin typeface="Times New Roman" pitchFamily="18" charset="0"/>
                <a:cs typeface="Times New Roman" pitchFamily="18" charset="0"/>
              </a:rPr>
              <a:t>cellula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клетка, то же самое, что клетчатка) — общая формула [С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(OH)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полисахарид; главная составная часть клеточных оболочек всех высших растений.</a:t>
            </a:r>
          </a:p>
          <a:p>
            <a:endParaRPr lang="ru-RU" dirty="0"/>
          </a:p>
        </p:txBody>
      </p:sp>
      <p:pic>
        <p:nvPicPr>
          <p:cNvPr id="4" name="Рисунок 3" descr="imagesCAT40KM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645024"/>
            <a:ext cx="244827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ead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3645024"/>
            <a:ext cx="531946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991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Целлюлоза – это биополимер, состоящий из остатков глюкозы - ценный источник глюкозы, однако для её расщепления необходим фермент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целлюлаза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сравнительно редко встречающийся в природе.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Целлюлоза состоит из остатков молекул глюкозы, которая и образуется при кислотном гидролизе целлюлозы: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(C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 nH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O -&gt; nC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7"/>
            <a:ext cx="9144000" cy="3240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Целлюлоза представляет собой длинные нити, содержащие 300—10 000 остатков глюкозы, без боковых ответвлений. Эти нити соединены между собой множеством водородных связей, что придает целлюлозе большую механическую прочность. </a:t>
            </a:r>
          </a:p>
          <a:p>
            <a:endParaRPr lang="ru-RU" dirty="0"/>
          </a:p>
        </p:txBody>
      </p:sp>
      <p:pic>
        <p:nvPicPr>
          <p:cNvPr id="4" name="Рисунок 3" descr="http://www.college.ru/biology/course/content/javagifs/08010208.gif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67544" y="3933056"/>
            <a:ext cx="8424936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Биологическая роль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686800" cy="33843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организме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целлюлоза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служит главным образом строительным материалом, и в обмене веществ почти не участвует.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Целлюлоза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расщепляется обычными ферментами желудочно-кишечного тракта млекопитающих (амилазой, мальтозой); при действии фермента целлюлазы, выделяемого микрофлорой кишечника травоядных животных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0e69d99f3f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437112"/>
            <a:ext cx="3238500" cy="2076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97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4437112"/>
            <a:ext cx="2592288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ocistka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4437112"/>
            <a:ext cx="2304256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382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Образование в природе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226765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Почти чистой клетчаткой является хлопок, который идёт на изготовление ткани: в хлопковом волокне содержится до 99,5 % целлюлозы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10598-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924944"/>
            <a:ext cx="3456384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хлоп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924944"/>
            <a:ext cx="3954463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Целлюлоза древесины 50 % даёт бумагу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sour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04864"/>
            <a:ext cx="532859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1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645024"/>
            <a:ext cx="4438650" cy="278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382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Применение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686800" cy="4525963"/>
          </a:xfrm>
        </p:spPr>
        <p:txBody>
          <a:bodyPr/>
          <a:lstStyle/>
          <a:p>
            <a:pPr algn="r">
              <a:buNone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ацетилцеллюлозы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получают ацетатный шёлк</a:t>
            </a:r>
            <a:endParaRPr lang="ru-RU" dirty="0"/>
          </a:p>
        </p:txBody>
      </p:sp>
      <p:pic>
        <p:nvPicPr>
          <p:cNvPr id="4" name="Picture 5" descr="textil-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48880"/>
            <a:ext cx="3371850" cy="2528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348880"/>
            <a:ext cx="4248150" cy="250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4077072"/>
            <a:ext cx="417646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5"/>
            <a:ext cx="8686800" cy="29523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Тринитроцеллюлоза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(пироксилин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) используется как взрывчатое вещество и для производства бездымного пороха.</a:t>
            </a:r>
          </a:p>
          <a:p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Динитроцеллюлоза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(коллоксилин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) применяется для получения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коллодия (для создания шрамов и рубцов)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nstarch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05064"/>
            <a:ext cx="30480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4005064"/>
            <a:ext cx="2736304" cy="2304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wrist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4077072"/>
            <a:ext cx="2695575" cy="2160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131</TotalTime>
  <Words>204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Применение целлюлозы</vt:lpstr>
      <vt:lpstr>Общие сведения </vt:lpstr>
      <vt:lpstr>Слайд 3</vt:lpstr>
      <vt:lpstr>Слайд 4</vt:lpstr>
      <vt:lpstr>Биологическая роль</vt:lpstr>
      <vt:lpstr>Образование в природе</vt:lpstr>
      <vt:lpstr>Слайд 7</vt:lpstr>
      <vt:lpstr>Применение</vt:lpstr>
      <vt:lpstr>Слайд 9</vt:lpstr>
      <vt:lpstr>Домашнее задание п. 35 выучить наизусть рис на стр. 144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Целлюлоза</dc:title>
  <dc:creator>Marina</dc:creator>
  <cp:lastModifiedBy>Lenovo</cp:lastModifiedBy>
  <cp:revision>16</cp:revision>
  <dcterms:created xsi:type="dcterms:W3CDTF">2010-11-28T07:48:21Z</dcterms:created>
  <dcterms:modified xsi:type="dcterms:W3CDTF">2020-04-08T10:51:04Z</dcterms:modified>
</cp:coreProperties>
</file>