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notesMasterIdLst>
    <p:notesMasterId r:id="rId12"/>
  </p:notesMasterIdLst>
  <p:sldIdLst>
    <p:sldId id="256" r:id="rId2"/>
    <p:sldId id="276" r:id="rId3"/>
    <p:sldId id="257" r:id="rId4"/>
    <p:sldId id="277" r:id="rId5"/>
    <p:sldId id="259" r:id="rId6"/>
    <p:sldId id="260" r:id="rId7"/>
    <p:sldId id="279" r:id="rId8"/>
    <p:sldId id="285" r:id="rId9"/>
    <p:sldId id="286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3D8385-A2EC-491B-8E00-B5BA23E8CD4F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B9DF79-6EE3-44A5-AE45-8765F5F45B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168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Родился 6 июня 1799 году в Москве в дворянской семье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4D3D2-79DE-419B-AA74-4A06D0B614C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4D3D2-79DE-419B-AA74-4A06D0B614C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4D3D2-79DE-419B-AA74-4A06D0B614C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1E1AF0-E760-4DE9-970B-6E9F3D82E721}" type="slidenum">
              <a:rPr lang="ru-RU"/>
              <a:pPr/>
              <a:t>7</a:t>
            </a:fld>
            <a:endParaRPr lang="ru-RU"/>
          </a:p>
        </p:txBody>
      </p:sp>
      <p:sp>
        <p:nvSpPr>
          <p:cNvPr id="6963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D791C55-45CA-4A17-B4E5-0E8C52E013A4}" type="slidenum">
              <a:rPr lang="ru-RU" sz="1200"/>
              <a:pPr algn="r"/>
              <a:t>7</a:t>
            </a:fld>
            <a:endParaRPr lang="ru-RU" sz="120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Звук включается по щелчку. Щелчок для продолжения</a:t>
            </a:r>
          </a:p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B69CA95-483D-4347-9A1C-5E68E76439A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57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</p:sldLayoutIdLst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020" y="188640"/>
            <a:ext cx="8733656" cy="121920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+mn-lt"/>
              </a:rPr>
              <a:t>Александр Сергеевич  Пушкин</a:t>
            </a:r>
            <a:endParaRPr lang="ru-RU" sz="48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5" name="Содержимое 4" descr="Картинка 7 из 1148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83568" y="1556792"/>
            <a:ext cx="3946711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Картинка 257 из 140522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5305" y="2996952"/>
            <a:ext cx="3223410" cy="1795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11344" cy="198045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Любимая няня Арина Родионовна </a:t>
            </a:r>
            <a:b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брала в руки вязание и начиналась сказка…</a:t>
            </a:r>
            <a:endParaRPr lang="ru-RU" sz="40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3" name="Рисунок 2" descr="Картинка 0 из 51628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2060848"/>
            <a:ext cx="5665262" cy="40816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560" y="836712"/>
            <a:ext cx="7976628" cy="5976664"/>
          </a:xfrm>
        </p:spPr>
        <p:txBody>
          <a:bodyPr>
            <a:normAutofit/>
          </a:bodyPr>
          <a:lstStyle/>
          <a:p>
            <a:pPr marL="2693988" indent="-633413">
              <a:buFontTx/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Идут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идут годы,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пушкинские 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строки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бегут, как волны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сквозь время, радуют нас, дарят нам силу, красоту и учат любить жизнь – любить друзей, свой народ и родную землю.</a:t>
            </a:r>
          </a:p>
          <a:p>
            <a:pPr>
              <a:buFontTx/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Сегодня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лишь соприкоснёмся с жизнью великого русского поэта, познакомимся с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некоторыми страницами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его биографии.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895" y="1054605"/>
            <a:ext cx="2448272" cy="2581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9025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C00000"/>
                </a:solidFill>
                <a:latin typeface="+mn-lt"/>
              </a:rPr>
              <a:t>Детство  А.С. Пушкина</a:t>
            </a:r>
            <a:endParaRPr lang="ru-RU" sz="66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5" name="Содержимое 4" descr="Картинка 8 из 61"/>
          <p:cNvPicPr>
            <a:picLocks noGrp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3286147" cy="45005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1484784"/>
            <a:ext cx="4059936" cy="4572000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Родился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июня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1799 года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Москве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дворянской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семье.</a:t>
            </a:r>
          </a:p>
          <a:p>
            <a:pPr algn="ctr">
              <a:buNone/>
            </a:pPr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Семья принадлежала к самой образованной части московского общества.</a:t>
            </a:r>
            <a:endParaRPr lang="ru-RU" sz="35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3" name="Rectangle 13"/>
          <p:cNvSpPr>
            <a:spLocks noGrp="1" noChangeArrowheads="1"/>
          </p:cNvSpPr>
          <p:nvPr>
            <p:ph type="title"/>
          </p:nvPr>
        </p:nvSpPr>
        <p:spPr>
          <a:xfrm>
            <a:off x="539552" y="620688"/>
            <a:ext cx="8229600" cy="792162"/>
          </a:xfrm>
        </p:spPr>
        <p:txBody>
          <a:bodyPr>
            <a:noAutofit/>
          </a:bodyPr>
          <a:lstStyle/>
          <a:p>
            <a:r>
              <a:rPr lang="ru-RU" sz="8000" dirty="0">
                <a:solidFill>
                  <a:srgbClr val="FF0000"/>
                </a:solidFill>
                <a:latin typeface="+mn-lt"/>
              </a:rPr>
              <a:t>             </a:t>
            </a:r>
            <a:r>
              <a:rPr lang="ru-RU" sz="8000" dirty="0" smtClean="0">
                <a:solidFill>
                  <a:srgbClr val="C00000"/>
                </a:solidFill>
                <a:latin typeface="+mn-lt"/>
              </a:rPr>
              <a:t>Родители</a:t>
            </a:r>
            <a:endParaRPr lang="ru-RU" sz="80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40976" name="Picture 1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76"/>
          <a:stretch>
            <a:fillRect/>
          </a:stretch>
        </p:blipFill>
        <p:spPr>
          <a:xfrm>
            <a:off x="611560" y="692696"/>
            <a:ext cx="2304256" cy="31222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0971" name="Rectangle 11"/>
          <p:cNvSpPr>
            <a:spLocks noGrp="1" noChangeArrowheads="1"/>
          </p:cNvSpPr>
          <p:nvPr>
            <p:ph type="body" sz="half" idx="3"/>
          </p:nvPr>
        </p:nvSpPr>
        <p:spPr>
          <a:xfrm>
            <a:off x="3505200" y="1143000"/>
            <a:ext cx="5410200" cy="5486400"/>
          </a:xfrm>
        </p:spPr>
        <p:txBody>
          <a:bodyPr>
            <a:normAutofit fontScale="92500" lnSpcReduction="20000"/>
          </a:bodyPr>
          <a:lstStyle/>
          <a:p>
            <a:endParaRPr lang="ru-RU" sz="1400" dirty="0"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sz="1700" b="1" dirty="0">
                <a:latin typeface="Times New Roman" pitchFamily="18" charset="0"/>
              </a:rPr>
              <a:t>    </a:t>
            </a:r>
            <a:r>
              <a:rPr lang="ru-RU" sz="3900" b="1" dirty="0" smtClean="0">
                <a:solidFill>
                  <a:srgbClr val="002060"/>
                </a:solidFill>
                <a:latin typeface="Times New Roman" pitchFamily="18" charset="0"/>
              </a:rPr>
              <a:t>Сергей </a:t>
            </a:r>
            <a:r>
              <a:rPr lang="ru-RU" sz="3900" b="1" dirty="0">
                <a:solidFill>
                  <a:srgbClr val="002060"/>
                </a:solidFill>
                <a:latin typeface="Times New Roman" pitchFamily="18" charset="0"/>
              </a:rPr>
              <a:t>Львович Пушкин</a:t>
            </a:r>
            <a:r>
              <a:rPr lang="ru-RU" sz="3000" b="1" dirty="0">
                <a:solidFill>
                  <a:srgbClr val="002060"/>
                </a:solidFill>
                <a:latin typeface="Times New Roman" pitchFamily="18" charset="0"/>
              </a:rPr>
              <a:t> - отец поэта. Был потомок знатного рода. Любил литературу, был дружен с известными тогда русскими писателями, собрал большую библиотеку.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</a:rPr>
              <a:t>                                                                                         </a:t>
            </a:r>
            <a:endParaRPr lang="ru-RU" sz="1400" dirty="0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endParaRPr lang="ru-RU" sz="1400" dirty="0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    </a:t>
            </a:r>
            <a:r>
              <a:rPr lang="ru-RU" sz="3900" b="1" dirty="0" smtClean="0">
                <a:solidFill>
                  <a:srgbClr val="002060"/>
                </a:solidFill>
                <a:latin typeface="Times New Roman" pitchFamily="18" charset="0"/>
              </a:rPr>
              <a:t>Надежда </a:t>
            </a:r>
            <a:r>
              <a:rPr lang="ru-RU" sz="3900" b="1" dirty="0">
                <a:solidFill>
                  <a:srgbClr val="002060"/>
                </a:solidFill>
                <a:latin typeface="Times New Roman" pitchFamily="18" charset="0"/>
              </a:rPr>
              <a:t>Осиповна  Пушкина</a:t>
            </a:r>
            <a:r>
              <a:rPr lang="ru-RU" sz="3000" b="1" dirty="0">
                <a:solidFill>
                  <a:srgbClr val="002060"/>
                </a:solidFill>
                <a:latin typeface="Times New Roman" pitchFamily="18" charset="0"/>
              </a:rPr>
              <a:t> – мать поэта. Была образована, остроумна, хороша собой, любила развлечения и блистала на балах</a:t>
            </a:r>
            <a:r>
              <a:rPr lang="ru-RU" sz="2000" dirty="0">
                <a:solidFill>
                  <a:srgbClr val="0000FF"/>
                </a:solidFill>
                <a:latin typeface="Times New Roman" pitchFamily="18" charset="0"/>
              </a:rPr>
              <a:t>.</a:t>
            </a:r>
            <a:r>
              <a:rPr lang="ru-RU" sz="1800" dirty="0">
                <a:solidFill>
                  <a:srgbClr val="0000FF"/>
                </a:solidFill>
                <a:latin typeface="Times New Roman" pitchFamily="18" charset="0"/>
              </a:rPr>
              <a:t>                                                           </a:t>
            </a:r>
            <a:endParaRPr lang="ru-RU" sz="1400" dirty="0">
              <a:solidFill>
                <a:srgbClr val="0000FF"/>
              </a:solidFill>
              <a:latin typeface="Times New Roman" pitchFamily="18" charset="0"/>
            </a:endParaRPr>
          </a:p>
          <a:p>
            <a:endParaRPr lang="ru-RU" sz="1400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pic>
        <p:nvPicPr>
          <p:cNvPr id="40978" name="Picture 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69990">
            <a:off x="846216" y="3293218"/>
            <a:ext cx="2408354" cy="31284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279523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42" y="548680"/>
            <a:ext cx="8686800" cy="12192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+mn-lt"/>
              </a:rPr>
              <a:t>У Александра была старшая сестра </a:t>
            </a:r>
            <a:br>
              <a:rPr lang="ru-RU" sz="4400" dirty="0" smtClean="0">
                <a:solidFill>
                  <a:srgbClr val="C00000"/>
                </a:solidFill>
                <a:latin typeface="+mn-lt"/>
              </a:rPr>
            </a:br>
            <a:r>
              <a:rPr lang="ru-RU" sz="4400" dirty="0" smtClean="0">
                <a:solidFill>
                  <a:srgbClr val="C00000"/>
                </a:solidFill>
                <a:latin typeface="+mn-lt"/>
              </a:rPr>
              <a:t>и младший брат</a:t>
            </a:r>
            <a:endParaRPr lang="ru-RU" sz="4400" dirty="0">
              <a:latin typeface="+mn-lt"/>
            </a:endParaRPr>
          </a:p>
        </p:txBody>
      </p:sp>
      <p:pic>
        <p:nvPicPr>
          <p:cNvPr id="3" name="Содержимое 6" descr="Картинка 3 из 7583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071810"/>
            <a:ext cx="3054861" cy="32089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453421" y="1708840"/>
            <a:ext cx="34290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Пушкина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Ольга Сергеевна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Картинка 7 из 62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3071810"/>
            <a:ext cx="3145176" cy="32089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4644008" y="1780278"/>
            <a:ext cx="39290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Пушкин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Лев Сергеевич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а 45 из 5137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21424425">
            <a:off x="705974" y="2363767"/>
            <a:ext cx="2975001" cy="39520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Рисунок 2" descr="Картинка 210 из 51374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1828">
            <a:off x="5143504" y="2500306"/>
            <a:ext cx="3143272" cy="37862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57158" y="836712"/>
            <a:ext cx="414283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Мария Алексеевна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Пушкина - бабушка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57752" y="836712"/>
            <a:ext cx="41783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Арина Родионовна  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Яковлева – няня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4" name="Rectangle 6"/>
          <p:cNvSpPr>
            <a:spLocks noGrp="1" noChangeArrowheads="1"/>
          </p:cNvSpPr>
          <p:nvPr>
            <p:ph type="title"/>
          </p:nvPr>
        </p:nvSpPr>
        <p:spPr>
          <a:xfrm>
            <a:off x="1903076" y="260648"/>
            <a:ext cx="6834336" cy="838200"/>
          </a:xfrm>
        </p:spPr>
        <p:txBody>
          <a:bodyPr>
            <a:noAutofit/>
          </a:bodyPr>
          <a:lstStyle/>
          <a:p>
            <a:pPr algn="l"/>
            <a:r>
              <a:rPr lang="ru-RU" sz="7200" dirty="0" smtClean="0">
                <a:solidFill>
                  <a:srgbClr val="C00000"/>
                </a:solidFill>
                <a:latin typeface="+mn-lt"/>
              </a:rPr>
              <a:t>Няня поэта</a:t>
            </a:r>
            <a:endParaRPr lang="ru-RU" sz="72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68619" name="Rectangle 11"/>
          <p:cNvSpPr>
            <a:spLocks noGrp="1" noChangeArrowheads="1"/>
          </p:cNvSpPr>
          <p:nvPr>
            <p:ph type="body" sz="half" idx="3"/>
          </p:nvPr>
        </p:nvSpPr>
        <p:spPr>
          <a:xfrm>
            <a:off x="3275856" y="845369"/>
            <a:ext cx="5868144" cy="54102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Бабушка поэта и крепостная няня Арина Родионовна Матвеева стали настоящими воспитательницами и самыми близкими его сердцу людьми.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Няня – простая русская женщина, мастерица народной речи, знаток русских былин и пословиц.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Арина Родионовна первая познакомила Пушкина с </a:t>
            </a: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русскими </a:t>
            </a:r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сказками. Многие рассказы он записывал, </a:t>
            </a: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потом использовал в своих сказках. </a:t>
            </a:r>
            <a:endParaRPr lang="ru-RU" sz="27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Ей </a:t>
            </a:r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 обязаны появлением на  свет  любимых сказок  нашего </a:t>
            </a: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детства.</a:t>
            </a:r>
            <a:endParaRPr lang="ru-RU" sz="27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7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8620" name="Рисунок 7" descr="Рисунок3_0.tmp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727" y="1402521"/>
            <a:ext cx="2985615" cy="36038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309909" y="5006370"/>
            <a:ext cx="31432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Арина Родионовна  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440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4904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5728"/>
            <a:ext cx="9144000" cy="51755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71604" y="5429264"/>
            <a:ext cx="59188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Сквер имени А.С.Пушкина </a:t>
            </a:r>
          </a:p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в Новомосковске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F1A6D67-BDC0-4272-BFA1-F66E72CA830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8572528" cy="64293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4">
      <a:dk1>
        <a:srgbClr val="FFFFFF"/>
      </a:dk1>
      <a:lt1>
        <a:srgbClr val="FFFFFF"/>
      </a:lt1>
      <a:dk2>
        <a:srgbClr val="FAF1D4"/>
      </a:dk2>
      <a:lt2>
        <a:srgbClr val="FFFFFF"/>
      </a:lt2>
      <a:accent1>
        <a:srgbClr val="DD7E0E"/>
      </a:accent1>
      <a:accent2>
        <a:srgbClr val="FDF59C"/>
      </a:accent2>
      <a:accent3>
        <a:srgbClr val="E7BC29"/>
      </a:accent3>
      <a:accent4>
        <a:srgbClr val="D092A7"/>
      </a:accent4>
      <a:accent5>
        <a:srgbClr val="0C0C0C"/>
      </a:accent5>
      <a:accent6>
        <a:srgbClr val="A55E0A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TC101859868[[fn=Термический]]</Template>
  <TotalTime>274</TotalTime>
  <Words>258</Words>
  <Application>Microsoft Office PowerPoint</Application>
  <PresentationFormat>Экран (4:3)</PresentationFormat>
  <Paragraphs>37</Paragraphs>
  <Slides>10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Александр Сергеевич  Пушкин</vt:lpstr>
      <vt:lpstr>Презентация PowerPoint</vt:lpstr>
      <vt:lpstr>Детство  А.С. Пушкина</vt:lpstr>
      <vt:lpstr>             Родители</vt:lpstr>
      <vt:lpstr>У Александра была старшая сестра  и младший брат</vt:lpstr>
      <vt:lpstr>Презентация PowerPoint</vt:lpstr>
      <vt:lpstr>Няня поэта</vt:lpstr>
      <vt:lpstr>Презентация PowerPoint</vt:lpstr>
      <vt:lpstr>Презентация PowerPoint</vt:lpstr>
      <vt:lpstr>Любимая няня Арина Родионовна  брала в руки вязание и начиналась сказка…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Александр Сергеевич  Пушкин</dc:title>
  <dc:creator>Администратор</dc:creator>
  <cp:lastModifiedBy>User</cp:lastModifiedBy>
  <cp:revision>28</cp:revision>
  <dcterms:modified xsi:type="dcterms:W3CDTF">2020-02-18T18:17:18Z</dcterms:modified>
</cp:coreProperties>
</file>