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7"/>
  </p:notesMasterIdLst>
  <p:handoutMasterIdLst>
    <p:handoutMasterId r:id="rId8"/>
  </p:handoutMasterIdLst>
  <p:sldIdLst>
    <p:sldId id="256" r:id="rId2"/>
    <p:sldId id="295" r:id="rId3"/>
    <p:sldId id="289" r:id="rId4"/>
    <p:sldId id="257" r:id="rId5"/>
    <p:sldId id="29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95" d="100"/>
          <a:sy n="95" d="100"/>
        </p:scale>
        <p:origin x="-666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615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24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89F19-53D7-4A30-B192-F4396580A1A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72F52-5A7E-4D05-BD6C-57AC0ECF05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8542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AA7D5-3804-4CF7-A05C-35AD784DBEB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420EC-A697-4EF0-94D4-6C39FDB608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7612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95C4DB-F3E3-4807-BECE-ACB4D0AC563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B83CCD-DB49-4903-92DA-1CE7A9708F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итание PowerPro - Part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91" y="-387424"/>
            <a:ext cx="909993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1" y="1412777"/>
            <a:ext cx="8367713" cy="29523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История развития космонавтики в России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-1251520"/>
            <a:ext cx="4536504" cy="453650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-257820"/>
            <a:ext cx="2878137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59432"/>
            <a:ext cx="2925763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00808"/>
            <a:ext cx="3103173" cy="290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933056"/>
            <a:ext cx="1308299" cy="268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738390"/>
            <a:ext cx="89644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Зуева </a:t>
            </a:r>
            <a:r>
              <a:rPr lang="ru-RU" sz="2000" b="1" dirty="0"/>
              <a:t>С.В.,                                                                                                                                       воспитатель ГПД                                                                                                                                                                     ГБОУ школа №258 с углубленным изучением </a:t>
            </a:r>
            <a:r>
              <a:rPr lang="ru-RU" sz="2000" b="1" dirty="0" smtClean="0"/>
              <a:t>физики  </a:t>
            </a:r>
            <a:r>
              <a:rPr lang="ru-RU" sz="2000" b="1" dirty="0"/>
              <a:t>и химии                                                                        </a:t>
            </a:r>
            <a:r>
              <a:rPr lang="ru-RU" sz="2000" b="1" dirty="0" err="1"/>
              <a:t>Колпинского</a:t>
            </a:r>
            <a:r>
              <a:rPr lang="ru-RU" sz="2000" b="1" dirty="0"/>
              <a:t> района Санкт-Петербурга</a:t>
            </a:r>
          </a:p>
        </p:txBody>
      </p:sp>
    </p:spTree>
    <p:extLst>
      <p:ext uri="{BB962C8B-B14F-4D97-AF65-F5344CB8AC3E}">
        <p14:creationId xmlns="" xmlns:p14="http://schemas.microsoft.com/office/powerpoint/2010/main" val="3255689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32656"/>
            <a:ext cx="7128792" cy="7128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000" y="3573016"/>
            <a:ext cx="3700629" cy="3467808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1669768" y="2852936"/>
            <a:ext cx="3132348" cy="165618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 flipH="1">
            <a:off x="3347864" y="836712"/>
            <a:ext cx="3132348" cy="165618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995936" y="1340768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Привет! 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Я </a:t>
            </a: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Симка!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75802" y="326552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Привет!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А я Нолик!</a:t>
            </a:r>
            <a:endParaRPr lang="ru-RU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21269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ервы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16632"/>
            <a:ext cx="3071834" cy="3314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http://www.astronautika.lt/_admin/fck/data/users/admin/Image/Sunys/belka_strelk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3968" y="620688"/>
            <a:ext cx="325890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62977b926b32ad32cb4a5168f8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929267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24" y="3811228"/>
            <a:ext cx="3744416" cy="2775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151820"/>
            <a:ext cx="2876550" cy="26955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403688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836712"/>
            <a:ext cx="9649072" cy="18722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5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Космонавтика как наука, а затем и как практическая отрасль,  </a:t>
            </a:r>
            <a:r>
              <a:rPr lang="ru-RU" sz="5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сформировалась </a:t>
            </a:r>
          </a:p>
          <a:p>
            <a:pPr marL="0" indent="0">
              <a:buNone/>
            </a:pPr>
            <a:r>
              <a:rPr lang="ru-RU" sz="5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</a:t>
            </a:r>
            <a:r>
              <a:rPr lang="ru-RU" sz="5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середине XX века. </a:t>
            </a:r>
          </a:p>
        </p:txBody>
      </p:sp>
      <p:pic>
        <p:nvPicPr>
          <p:cNvPr id="13314" name="Picture 2" descr="Air Ходьбы Вектор - Скачать 1 000 Vectors (Страница 49)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06573"/>
            <a:ext cx="4390288" cy="4924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6136" y="3861048"/>
            <a:ext cx="3364633" cy="31529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31450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ермский край привез на &quot;МАКС-2011&quot; макеты ракетных и авиадвигателей - Илья Изотов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048672" cy="5895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2" y="3804227"/>
            <a:ext cx="2924175" cy="309562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852936"/>
            <a:ext cx="4536504" cy="45365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49002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1226</TotalTime>
  <Words>52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История развития космонавтики в России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космонавтики в России.</dc:title>
  <dc:creator>Администратор</dc:creator>
  <cp:lastModifiedBy>пользователь</cp:lastModifiedBy>
  <cp:revision>66</cp:revision>
  <dcterms:created xsi:type="dcterms:W3CDTF">2015-04-08T05:47:14Z</dcterms:created>
  <dcterms:modified xsi:type="dcterms:W3CDTF">2020-04-08T19:03:12Z</dcterms:modified>
</cp:coreProperties>
</file>