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08" r:id="rId1"/>
  </p:sldMasterIdLst>
  <p:notesMasterIdLst>
    <p:notesMasterId r:id="rId13"/>
  </p:notesMasterIdLst>
  <p:handoutMasterIdLst>
    <p:handoutMasterId r:id="rId14"/>
  </p:handoutMasterIdLst>
  <p:sldIdLst>
    <p:sldId id="256" r:id="rId2"/>
    <p:sldId id="258" r:id="rId3"/>
    <p:sldId id="259" r:id="rId4"/>
    <p:sldId id="263" r:id="rId5"/>
    <p:sldId id="261" r:id="rId6"/>
    <p:sldId id="268" r:id="rId7"/>
    <p:sldId id="266" r:id="rId8"/>
    <p:sldId id="269" r:id="rId9"/>
    <p:sldId id="262" r:id="rId10"/>
    <p:sldId id="267" r:id="rId11"/>
    <p:sldId id="270" r:id="rId12"/>
  </p:sldIdLst>
  <p:sldSz cx="9469438" cy="7021513"/>
  <p:notesSz cx="6858000" cy="9144000"/>
  <p:defaultTextStyle>
    <a:defPPr>
      <a:defRPr lang="ru-RU"/>
    </a:defPPr>
    <a:lvl1pPr marL="0" algn="l" defTabSz="942289" rtl="0" eaLnBrk="1" latinLnBrk="0" hangingPunct="1">
      <a:defRPr sz="1900" kern="1200">
        <a:solidFill>
          <a:schemeClr val="tx1"/>
        </a:solidFill>
        <a:latin typeface="+mn-lt"/>
        <a:ea typeface="+mn-ea"/>
        <a:cs typeface="+mn-cs"/>
      </a:defRPr>
    </a:lvl1pPr>
    <a:lvl2pPr marL="471145" algn="l" defTabSz="942289" rtl="0" eaLnBrk="1" latinLnBrk="0" hangingPunct="1">
      <a:defRPr sz="1900" kern="1200">
        <a:solidFill>
          <a:schemeClr val="tx1"/>
        </a:solidFill>
        <a:latin typeface="+mn-lt"/>
        <a:ea typeface="+mn-ea"/>
        <a:cs typeface="+mn-cs"/>
      </a:defRPr>
    </a:lvl2pPr>
    <a:lvl3pPr marL="942289" algn="l" defTabSz="942289" rtl="0" eaLnBrk="1" latinLnBrk="0" hangingPunct="1">
      <a:defRPr sz="1900" kern="1200">
        <a:solidFill>
          <a:schemeClr val="tx1"/>
        </a:solidFill>
        <a:latin typeface="+mn-lt"/>
        <a:ea typeface="+mn-ea"/>
        <a:cs typeface="+mn-cs"/>
      </a:defRPr>
    </a:lvl3pPr>
    <a:lvl4pPr marL="1413434" algn="l" defTabSz="942289" rtl="0" eaLnBrk="1" latinLnBrk="0" hangingPunct="1">
      <a:defRPr sz="1900" kern="1200">
        <a:solidFill>
          <a:schemeClr val="tx1"/>
        </a:solidFill>
        <a:latin typeface="+mn-lt"/>
        <a:ea typeface="+mn-ea"/>
        <a:cs typeface="+mn-cs"/>
      </a:defRPr>
    </a:lvl4pPr>
    <a:lvl5pPr marL="1884578" algn="l" defTabSz="942289" rtl="0" eaLnBrk="1" latinLnBrk="0" hangingPunct="1">
      <a:defRPr sz="1900" kern="1200">
        <a:solidFill>
          <a:schemeClr val="tx1"/>
        </a:solidFill>
        <a:latin typeface="+mn-lt"/>
        <a:ea typeface="+mn-ea"/>
        <a:cs typeface="+mn-cs"/>
      </a:defRPr>
    </a:lvl5pPr>
    <a:lvl6pPr marL="2355723" algn="l" defTabSz="942289" rtl="0" eaLnBrk="1" latinLnBrk="0" hangingPunct="1">
      <a:defRPr sz="1900" kern="1200">
        <a:solidFill>
          <a:schemeClr val="tx1"/>
        </a:solidFill>
        <a:latin typeface="+mn-lt"/>
        <a:ea typeface="+mn-ea"/>
        <a:cs typeface="+mn-cs"/>
      </a:defRPr>
    </a:lvl6pPr>
    <a:lvl7pPr marL="2826868" algn="l" defTabSz="942289" rtl="0" eaLnBrk="1" latinLnBrk="0" hangingPunct="1">
      <a:defRPr sz="1900" kern="1200">
        <a:solidFill>
          <a:schemeClr val="tx1"/>
        </a:solidFill>
        <a:latin typeface="+mn-lt"/>
        <a:ea typeface="+mn-ea"/>
        <a:cs typeface="+mn-cs"/>
      </a:defRPr>
    </a:lvl7pPr>
    <a:lvl8pPr marL="3298012" algn="l" defTabSz="942289" rtl="0" eaLnBrk="1" latinLnBrk="0" hangingPunct="1">
      <a:defRPr sz="1900" kern="1200">
        <a:solidFill>
          <a:schemeClr val="tx1"/>
        </a:solidFill>
        <a:latin typeface="+mn-lt"/>
        <a:ea typeface="+mn-ea"/>
        <a:cs typeface="+mn-cs"/>
      </a:defRPr>
    </a:lvl8pPr>
    <a:lvl9pPr marL="3769157" algn="l" defTabSz="942289" rtl="0" eaLnBrk="1" latinLnBrk="0" hangingPunct="1">
      <a:defRPr sz="1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2C0A"/>
    <a:srgbClr val="FF3300"/>
    <a:srgbClr val="FF6600"/>
    <a:srgbClr val="790505"/>
    <a:srgbClr val="600404"/>
    <a:srgbClr val="CE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709" autoAdjust="0"/>
  </p:normalViewPr>
  <p:slideViewPr>
    <p:cSldViewPr>
      <p:cViewPr>
        <p:scale>
          <a:sx n="64" d="100"/>
          <a:sy n="64" d="100"/>
        </p:scale>
        <p:origin x="-1500" y="-204"/>
      </p:cViewPr>
      <p:guideLst>
        <p:guide orient="horz" pos="2212"/>
        <p:guide pos="2983"/>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3147E4-B707-4279-9BCD-2286A85021E7}" type="datetimeFigureOut">
              <a:rPr lang="ru-RU" smtClean="0"/>
              <a:pPr/>
              <a:t>28.07.2009</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E8148D3-5CB9-4140-9B80-BE6D890B4081}"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A1298B-5C01-4FA3-91D3-2581B03B1BD7}" type="datetimeFigureOut">
              <a:rPr lang="ru-RU" smtClean="0"/>
              <a:pPr/>
              <a:t>28.07.2009</a:t>
            </a:fld>
            <a:endParaRPr lang="ru-RU"/>
          </a:p>
        </p:txBody>
      </p:sp>
      <p:sp>
        <p:nvSpPr>
          <p:cNvPr id="4" name="Образ слайда 3"/>
          <p:cNvSpPr>
            <a:spLocks noGrp="1" noRot="1" noChangeAspect="1"/>
          </p:cNvSpPr>
          <p:nvPr>
            <p:ph type="sldImg" idx="2"/>
          </p:nvPr>
        </p:nvSpPr>
        <p:spPr>
          <a:xfrm>
            <a:off x="1117600" y="685800"/>
            <a:ext cx="46228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E63090-6914-417F-BDEB-BD0F24BB694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42289" rtl="0" eaLnBrk="1" latinLnBrk="0" hangingPunct="1">
      <a:defRPr sz="1200" kern="1200">
        <a:solidFill>
          <a:schemeClr val="tx1"/>
        </a:solidFill>
        <a:latin typeface="+mn-lt"/>
        <a:ea typeface="+mn-ea"/>
        <a:cs typeface="+mn-cs"/>
      </a:defRPr>
    </a:lvl1pPr>
    <a:lvl2pPr marL="471145" algn="l" defTabSz="942289" rtl="0" eaLnBrk="1" latinLnBrk="0" hangingPunct="1">
      <a:defRPr sz="1200" kern="1200">
        <a:solidFill>
          <a:schemeClr val="tx1"/>
        </a:solidFill>
        <a:latin typeface="+mn-lt"/>
        <a:ea typeface="+mn-ea"/>
        <a:cs typeface="+mn-cs"/>
      </a:defRPr>
    </a:lvl2pPr>
    <a:lvl3pPr marL="942289" algn="l" defTabSz="942289" rtl="0" eaLnBrk="1" latinLnBrk="0" hangingPunct="1">
      <a:defRPr sz="1200" kern="1200">
        <a:solidFill>
          <a:schemeClr val="tx1"/>
        </a:solidFill>
        <a:latin typeface="+mn-lt"/>
        <a:ea typeface="+mn-ea"/>
        <a:cs typeface="+mn-cs"/>
      </a:defRPr>
    </a:lvl3pPr>
    <a:lvl4pPr marL="1413434" algn="l" defTabSz="942289" rtl="0" eaLnBrk="1" latinLnBrk="0" hangingPunct="1">
      <a:defRPr sz="1200" kern="1200">
        <a:solidFill>
          <a:schemeClr val="tx1"/>
        </a:solidFill>
        <a:latin typeface="+mn-lt"/>
        <a:ea typeface="+mn-ea"/>
        <a:cs typeface="+mn-cs"/>
      </a:defRPr>
    </a:lvl4pPr>
    <a:lvl5pPr marL="1884578" algn="l" defTabSz="942289" rtl="0" eaLnBrk="1" latinLnBrk="0" hangingPunct="1">
      <a:defRPr sz="1200" kern="1200">
        <a:solidFill>
          <a:schemeClr val="tx1"/>
        </a:solidFill>
        <a:latin typeface="+mn-lt"/>
        <a:ea typeface="+mn-ea"/>
        <a:cs typeface="+mn-cs"/>
      </a:defRPr>
    </a:lvl5pPr>
    <a:lvl6pPr marL="2355723" algn="l" defTabSz="942289" rtl="0" eaLnBrk="1" latinLnBrk="0" hangingPunct="1">
      <a:defRPr sz="1200" kern="1200">
        <a:solidFill>
          <a:schemeClr val="tx1"/>
        </a:solidFill>
        <a:latin typeface="+mn-lt"/>
        <a:ea typeface="+mn-ea"/>
        <a:cs typeface="+mn-cs"/>
      </a:defRPr>
    </a:lvl6pPr>
    <a:lvl7pPr marL="2826868" algn="l" defTabSz="942289" rtl="0" eaLnBrk="1" latinLnBrk="0" hangingPunct="1">
      <a:defRPr sz="1200" kern="1200">
        <a:solidFill>
          <a:schemeClr val="tx1"/>
        </a:solidFill>
        <a:latin typeface="+mn-lt"/>
        <a:ea typeface="+mn-ea"/>
        <a:cs typeface="+mn-cs"/>
      </a:defRPr>
    </a:lvl7pPr>
    <a:lvl8pPr marL="3298012" algn="l" defTabSz="942289" rtl="0" eaLnBrk="1" latinLnBrk="0" hangingPunct="1">
      <a:defRPr sz="1200" kern="1200">
        <a:solidFill>
          <a:schemeClr val="tx1"/>
        </a:solidFill>
        <a:latin typeface="+mn-lt"/>
        <a:ea typeface="+mn-ea"/>
        <a:cs typeface="+mn-cs"/>
      </a:defRPr>
    </a:lvl8pPr>
    <a:lvl9pPr marL="3769157" algn="l" defTabSz="9422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17600" y="685800"/>
            <a:ext cx="4622800" cy="3429000"/>
          </a:xfrm>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8E63090-6914-417F-BDEB-BD0F24BB694A}" type="slidenum">
              <a:rPr lang="ru-RU" smtClean="0"/>
              <a:pPr/>
              <a:t>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0209" y="2181223"/>
            <a:ext cx="8049022" cy="1505074"/>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20417" y="3978858"/>
            <a:ext cx="6628606" cy="1794386"/>
          </a:xfrm>
        </p:spPr>
        <p:txBody>
          <a:bodyPr/>
          <a:lstStyle>
            <a:lvl1pPr marL="0" indent="0" algn="ctr">
              <a:buNone/>
              <a:defRPr>
                <a:solidFill>
                  <a:schemeClr val="tx1">
                    <a:tint val="75000"/>
                  </a:schemeClr>
                </a:solidFill>
              </a:defRPr>
            </a:lvl1pPr>
            <a:lvl2pPr marL="471145" indent="0" algn="ctr">
              <a:buNone/>
              <a:defRPr>
                <a:solidFill>
                  <a:schemeClr val="tx1">
                    <a:tint val="75000"/>
                  </a:schemeClr>
                </a:solidFill>
              </a:defRPr>
            </a:lvl2pPr>
            <a:lvl3pPr marL="942289" indent="0" algn="ctr">
              <a:buNone/>
              <a:defRPr>
                <a:solidFill>
                  <a:schemeClr val="tx1">
                    <a:tint val="75000"/>
                  </a:schemeClr>
                </a:solidFill>
              </a:defRPr>
            </a:lvl3pPr>
            <a:lvl4pPr marL="1413434" indent="0" algn="ctr">
              <a:buNone/>
              <a:defRPr>
                <a:solidFill>
                  <a:schemeClr val="tx1">
                    <a:tint val="75000"/>
                  </a:schemeClr>
                </a:solidFill>
              </a:defRPr>
            </a:lvl4pPr>
            <a:lvl5pPr marL="1884578" indent="0" algn="ctr">
              <a:buNone/>
              <a:defRPr>
                <a:solidFill>
                  <a:schemeClr val="tx1">
                    <a:tint val="75000"/>
                  </a:schemeClr>
                </a:solidFill>
              </a:defRPr>
            </a:lvl5pPr>
            <a:lvl6pPr marL="2355723" indent="0" algn="ctr">
              <a:buNone/>
              <a:defRPr>
                <a:solidFill>
                  <a:schemeClr val="tx1">
                    <a:tint val="75000"/>
                  </a:schemeClr>
                </a:solidFill>
              </a:defRPr>
            </a:lvl6pPr>
            <a:lvl7pPr marL="2826868" indent="0" algn="ctr">
              <a:buNone/>
              <a:defRPr>
                <a:solidFill>
                  <a:schemeClr val="tx1">
                    <a:tint val="75000"/>
                  </a:schemeClr>
                </a:solidFill>
              </a:defRPr>
            </a:lvl7pPr>
            <a:lvl8pPr marL="3298012" indent="0" algn="ctr">
              <a:buNone/>
              <a:defRPr>
                <a:solidFill>
                  <a:schemeClr val="tx1">
                    <a:tint val="75000"/>
                  </a:schemeClr>
                </a:solidFill>
              </a:defRPr>
            </a:lvl8pPr>
            <a:lvl9pPr marL="3769157"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149006" y="375457"/>
            <a:ext cx="1597969" cy="7986971"/>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55107" y="375457"/>
            <a:ext cx="4636079" cy="798697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8020" y="4511972"/>
            <a:ext cx="8049022" cy="1394551"/>
          </a:xfrm>
        </p:spPr>
        <p:txBody>
          <a:bodyPr anchor="t"/>
          <a:lstStyle>
            <a:lvl1pPr algn="l">
              <a:defRPr sz="4100" b="1" cap="all"/>
            </a:lvl1pPr>
          </a:lstStyle>
          <a:p>
            <a:r>
              <a:rPr lang="ru-RU" smtClean="0"/>
              <a:t>Образец заголовка</a:t>
            </a:r>
            <a:endParaRPr lang="ru-RU"/>
          </a:p>
        </p:txBody>
      </p:sp>
      <p:sp>
        <p:nvSpPr>
          <p:cNvPr id="3" name="Текст 2"/>
          <p:cNvSpPr>
            <a:spLocks noGrp="1"/>
          </p:cNvSpPr>
          <p:nvPr>
            <p:ph type="body" idx="1"/>
          </p:nvPr>
        </p:nvSpPr>
        <p:spPr>
          <a:xfrm>
            <a:off x="748020" y="2976020"/>
            <a:ext cx="8049022" cy="1535956"/>
          </a:xfrm>
        </p:spPr>
        <p:txBody>
          <a:bodyPr anchor="b"/>
          <a:lstStyle>
            <a:lvl1pPr marL="0" indent="0">
              <a:buNone/>
              <a:defRPr sz="2100">
                <a:solidFill>
                  <a:schemeClr val="tx1">
                    <a:tint val="75000"/>
                  </a:schemeClr>
                </a:solidFill>
              </a:defRPr>
            </a:lvl1pPr>
            <a:lvl2pPr marL="471145" indent="0">
              <a:buNone/>
              <a:defRPr sz="1900">
                <a:solidFill>
                  <a:schemeClr val="tx1">
                    <a:tint val="75000"/>
                  </a:schemeClr>
                </a:solidFill>
              </a:defRPr>
            </a:lvl2pPr>
            <a:lvl3pPr marL="942289" indent="0">
              <a:buNone/>
              <a:defRPr sz="1600">
                <a:solidFill>
                  <a:schemeClr val="tx1">
                    <a:tint val="75000"/>
                  </a:schemeClr>
                </a:solidFill>
              </a:defRPr>
            </a:lvl3pPr>
            <a:lvl4pPr marL="1413434" indent="0">
              <a:buNone/>
              <a:defRPr sz="1400">
                <a:solidFill>
                  <a:schemeClr val="tx1">
                    <a:tint val="75000"/>
                  </a:schemeClr>
                </a:solidFill>
              </a:defRPr>
            </a:lvl4pPr>
            <a:lvl5pPr marL="1884578" indent="0">
              <a:buNone/>
              <a:defRPr sz="1400">
                <a:solidFill>
                  <a:schemeClr val="tx1">
                    <a:tint val="75000"/>
                  </a:schemeClr>
                </a:solidFill>
              </a:defRPr>
            </a:lvl5pPr>
            <a:lvl6pPr marL="2355723" indent="0">
              <a:buNone/>
              <a:defRPr sz="1400">
                <a:solidFill>
                  <a:schemeClr val="tx1">
                    <a:tint val="75000"/>
                  </a:schemeClr>
                </a:solidFill>
              </a:defRPr>
            </a:lvl6pPr>
            <a:lvl7pPr marL="2826868" indent="0">
              <a:buNone/>
              <a:defRPr sz="1400">
                <a:solidFill>
                  <a:schemeClr val="tx1">
                    <a:tint val="75000"/>
                  </a:schemeClr>
                </a:solidFill>
              </a:defRPr>
            </a:lvl7pPr>
            <a:lvl8pPr marL="3298012" indent="0">
              <a:buNone/>
              <a:defRPr sz="1400">
                <a:solidFill>
                  <a:schemeClr val="tx1">
                    <a:tint val="75000"/>
                  </a:schemeClr>
                </a:solidFill>
              </a:defRPr>
            </a:lvl8pPr>
            <a:lvl9pPr marL="3769157"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55107" y="2184472"/>
            <a:ext cx="3117023" cy="6177957"/>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629955" y="2184472"/>
            <a:ext cx="3117023" cy="6177957"/>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472" y="281186"/>
            <a:ext cx="8522495" cy="1170252"/>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73475" y="1571714"/>
            <a:ext cx="4183980" cy="655016"/>
          </a:xfrm>
        </p:spPr>
        <p:txBody>
          <a:bodyPr anchor="b"/>
          <a:lstStyle>
            <a:lvl1pPr marL="0" indent="0">
              <a:buNone/>
              <a:defRPr sz="2500" b="1"/>
            </a:lvl1pPr>
            <a:lvl2pPr marL="471145" indent="0">
              <a:buNone/>
              <a:defRPr sz="2100" b="1"/>
            </a:lvl2pPr>
            <a:lvl3pPr marL="942289" indent="0">
              <a:buNone/>
              <a:defRPr sz="1900" b="1"/>
            </a:lvl3pPr>
            <a:lvl4pPr marL="1413434" indent="0">
              <a:buNone/>
              <a:defRPr sz="1600" b="1"/>
            </a:lvl4pPr>
            <a:lvl5pPr marL="1884578" indent="0">
              <a:buNone/>
              <a:defRPr sz="1600" b="1"/>
            </a:lvl5pPr>
            <a:lvl6pPr marL="2355723" indent="0">
              <a:buNone/>
              <a:defRPr sz="1600" b="1"/>
            </a:lvl6pPr>
            <a:lvl7pPr marL="2826868" indent="0">
              <a:buNone/>
              <a:defRPr sz="1600" b="1"/>
            </a:lvl7pPr>
            <a:lvl8pPr marL="3298012" indent="0">
              <a:buNone/>
              <a:defRPr sz="1600" b="1"/>
            </a:lvl8pPr>
            <a:lvl9pPr marL="3769157"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73475" y="2226729"/>
            <a:ext cx="4183980" cy="404549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810347" y="1571714"/>
            <a:ext cx="4185623" cy="655016"/>
          </a:xfrm>
        </p:spPr>
        <p:txBody>
          <a:bodyPr anchor="b"/>
          <a:lstStyle>
            <a:lvl1pPr marL="0" indent="0">
              <a:buNone/>
              <a:defRPr sz="2500" b="1"/>
            </a:lvl1pPr>
            <a:lvl2pPr marL="471145" indent="0">
              <a:buNone/>
              <a:defRPr sz="2100" b="1"/>
            </a:lvl2pPr>
            <a:lvl3pPr marL="942289" indent="0">
              <a:buNone/>
              <a:defRPr sz="1900" b="1"/>
            </a:lvl3pPr>
            <a:lvl4pPr marL="1413434" indent="0">
              <a:buNone/>
              <a:defRPr sz="1600" b="1"/>
            </a:lvl4pPr>
            <a:lvl5pPr marL="1884578" indent="0">
              <a:buNone/>
              <a:defRPr sz="1600" b="1"/>
            </a:lvl5pPr>
            <a:lvl6pPr marL="2355723" indent="0">
              <a:buNone/>
              <a:defRPr sz="1600" b="1"/>
            </a:lvl6pPr>
            <a:lvl7pPr marL="2826868" indent="0">
              <a:buNone/>
              <a:defRPr sz="1600" b="1"/>
            </a:lvl7pPr>
            <a:lvl8pPr marL="3298012" indent="0">
              <a:buNone/>
              <a:defRPr sz="1600" b="1"/>
            </a:lvl8pPr>
            <a:lvl9pPr marL="3769157"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810347" y="2226729"/>
            <a:ext cx="4185623" cy="404549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475" y="279560"/>
            <a:ext cx="3115381" cy="1189757"/>
          </a:xfrm>
        </p:spPr>
        <p:txBody>
          <a:bodyPr anchor="b"/>
          <a:lstStyle>
            <a:lvl1pPr algn="l">
              <a:defRPr sz="2100" b="1"/>
            </a:lvl1pPr>
          </a:lstStyle>
          <a:p>
            <a:r>
              <a:rPr lang="ru-RU" smtClean="0"/>
              <a:t>Образец заголовка</a:t>
            </a:r>
            <a:endParaRPr lang="ru-RU"/>
          </a:p>
        </p:txBody>
      </p:sp>
      <p:sp>
        <p:nvSpPr>
          <p:cNvPr id="3" name="Содержимое 2"/>
          <p:cNvSpPr>
            <a:spLocks noGrp="1"/>
          </p:cNvSpPr>
          <p:nvPr>
            <p:ph idx="1"/>
          </p:nvPr>
        </p:nvSpPr>
        <p:spPr>
          <a:xfrm>
            <a:off x="3702291" y="279564"/>
            <a:ext cx="5293679" cy="5992667"/>
          </a:xfrm>
        </p:spPr>
        <p:txBody>
          <a:bodyPr/>
          <a:lstStyle>
            <a:lvl1pPr>
              <a:defRPr sz="33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73475" y="1469319"/>
            <a:ext cx="3115381" cy="4802911"/>
          </a:xfrm>
        </p:spPr>
        <p:txBody>
          <a:bodyPr/>
          <a:lstStyle>
            <a:lvl1pPr marL="0" indent="0">
              <a:buNone/>
              <a:defRPr sz="1400"/>
            </a:lvl1pPr>
            <a:lvl2pPr marL="471145" indent="0">
              <a:buNone/>
              <a:defRPr sz="1200"/>
            </a:lvl2pPr>
            <a:lvl3pPr marL="942289" indent="0">
              <a:buNone/>
              <a:defRPr sz="1000"/>
            </a:lvl3pPr>
            <a:lvl4pPr marL="1413434" indent="0">
              <a:buNone/>
              <a:defRPr sz="900"/>
            </a:lvl4pPr>
            <a:lvl5pPr marL="1884578" indent="0">
              <a:buNone/>
              <a:defRPr sz="900"/>
            </a:lvl5pPr>
            <a:lvl6pPr marL="2355723" indent="0">
              <a:buNone/>
              <a:defRPr sz="900"/>
            </a:lvl6pPr>
            <a:lvl7pPr marL="2826868" indent="0">
              <a:buNone/>
              <a:defRPr sz="900"/>
            </a:lvl7pPr>
            <a:lvl8pPr marL="3298012" indent="0">
              <a:buNone/>
              <a:defRPr sz="900"/>
            </a:lvl8pPr>
            <a:lvl9pPr marL="3769157"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6077" y="4915060"/>
            <a:ext cx="5681663" cy="580251"/>
          </a:xfrm>
        </p:spPr>
        <p:txBody>
          <a:bodyPr anchor="b"/>
          <a:lstStyle>
            <a:lvl1pPr algn="l">
              <a:defRPr sz="2100" b="1"/>
            </a:lvl1pPr>
          </a:lstStyle>
          <a:p>
            <a:r>
              <a:rPr lang="ru-RU" smtClean="0"/>
              <a:t>Образец заголовка</a:t>
            </a:r>
            <a:endParaRPr lang="ru-RU"/>
          </a:p>
        </p:txBody>
      </p:sp>
      <p:sp>
        <p:nvSpPr>
          <p:cNvPr id="3" name="Рисунок 2"/>
          <p:cNvSpPr>
            <a:spLocks noGrp="1"/>
          </p:cNvSpPr>
          <p:nvPr>
            <p:ph type="pic" idx="1"/>
          </p:nvPr>
        </p:nvSpPr>
        <p:spPr>
          <a:xfrm>
            <a:off x="1856077" y="627385"/>
            <a:ext cx="5681663" cy="4212908"/>
          </a:xfrm>
        </p:spPr>
        <p:txBody>
          <a:bodyPr/>
          <a:lstStyle>
            <a:lvl1pPr marL="0" indent="0">
              <a:buNone/>
              <a:defRPr sz="3300"/>
            </a:lvl1pPr>
            <a:lvl2pPr marL="471145" indent="0">
              <a:buNone/>
              <a:defRPr sz="2900"/>
            </a:lvl2pPr>
            <a:lvl3pPr marL="942289" indent="0">
              <a:buNone/>
              <a:defRPr sz="2500"/>
            </a:lvl3pPr>
            <a:lvl4pPr marL="1413434" indent="0">
              <a:buNone/>
              <a:defRPr sz="2100"/>
            </a:lvl4pPr>
            <a:lvl5pPr marL="1884578" indent="0">
              <a:buNone/>
              <a:defRPr sz="2100"/>
            </a:lvl5pPr>
            <a:lvl6pPr marL="2355723" indent="0">
              <a:buNone/>
              <a:defRPr sz="2100"/>
            </a:lvl6pPr>
            <a:lvl7pPr marL="2826868" indent="0">
              <a:buNone/>
              <a:defRPr sz="2100"/>
            </a:lvl7pPr>
            <a:lvl8pPr marL="3298012" indent="0">
              <a:buNone/>
              <a:defRPr sz="2100"/>
            </a:lvl8pPr>
            <a:lvl9pPr marL="3769157" indent="0">
              <a:buNone/>
              <a:defRPr sz="2100"/>
            </a:lvl9pPr>
          </a:lstStyle>
          <a:p>
            <a:endParaRPr lang="ru-RU"/>
          </a:p>
        </p:txBody>
      </p:sp>
      <p:sp>
        <p:nvSpPr>
          <p:cNvPr id="4" name="Текст 3"/>
          <p:cNvSpPr>
            <a:spLocks noGrp="1"/>
          </p:cNvSpPr>
          <p:nvPr>
            <p:ph type="body" sz="half" idx="2"/>
          </p:nvPr>
        </p:nvSpPr>
        <p:spPr>
          <a:xfrm>
            <a:off x="1856077" y="5495311"/>
            <a:ext cx="5681663" cy="824052"/>
          </a:xfrm>
        </p:spPr>
        <p:txBody>
          <a:bodyPr/>
          <a:lstStyle>
            <a:lvl1pPr marL="0" indent="0">
              <a:buNone/>
              <a:defRPr sz="1400"/>
            </a:lvl1pPr>
            <a:lvl2pPr marL="471145" indent="0">
              <a:buNone/>
              <a:defRPr sz="1200"/>
            </a:lvl2pPr>
            <a:lvl3pPr marL="942289" indent="0">
              <a:buNone/>
              <a:defRPr sz="1000"/>
            </a:lvl3pPr>
            <a:lvl4pPr marL="1413434" indent="0">
              <a:buNone/>
              <a:defRPr sz="900"/>
            </a:lvl4pPr>
            <a:lvl5pPr marL="1884578" indent="0">
              <a:buNone/>
              <a:defRPr sz="900"/>
            </a:lvl5pPr>
            <a:lvl6pPr marL="2355723" indent="0">
              <a:buNone/>
              <a:defRPr sz="900"/>
            </a:lvl6pPr>
            <a:lvl7pPr marL="2826868" indent="0">
              <a:buNone/>
              <a:defRPr sz="900"/>
            </a:lvl7pPr>
            <a:lvl8pPr marL="3298012" indent="0">
              <a:buNone/>
              <a:defRPr sz="900"/>
            </a:lvl8pPr>
            <a:lvl9pPr marL="3769157"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28.07.2009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472" y="281186"/>
            <a:ext cx="8522495" cy="1170252"/>
          </a:xfrm>
          <a:prstGeom prst="rect">
            <a:avLst/>
          </a:prstGeom>
        </p:spPr>
        <p:txBody>
          <a:bodyPr vert="horz" lIns="94229" tIns="47114" rIns="94229" bIns="47114"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73472" y="1638357"/>
            <a:ext cx="8522495" cy="4633874"/>
          </a:xfrm>
          <a:prstGeom prst="rect">
            <a:avLst/>
          </a:prstGeom>
        </p:spPr>
        <p:txBody>
          <a:bodyPr vert="horz" lIns="94229" tIns="47114" rIns="94229" bIns="47114"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73473" y="6507905"/>
            <a:ext cx="2209535" cy="373831"/>
          </a:xfrm>
          <a:prstGeom prst="rect">
            <a:avLst/>
          </a:prstGeom>
        </p:spPr>
        <p:txBody>
          <a:bodyPr vert="horz" lIns="94229" tIns="47114" rIns="94229" bIns="47114" rtlCol="0" anchor="ctr"/>
          <a:lstStyle>
            <a:lvl1pPr algn="l">
              <a:defRPr sz="1200">
                <a:solidFill>
                  <a:schemeClr val="tx1">
                    <a:tint val="75000"/>
                  </a:schemeClr>
                </a:solidFill>
              </a:defRPr>
            </a:lvl1pPr>
          </a:lstStyle>
          <a:p>
            <a:fld id="{5B106E36-FD25-4E2D-B0AA-010F637433A0}" type="datetimeFigureOut">
              <a:rPr lang="ru-RU" smtClean="0"/>
              <a:pPr/>
              <a:t>28.07.2009</a:t>
            </a:fld>
            <a:endParaRPr lang="ru-RU"/>
          </a:p>
        </p:txBody>
      </p:sp>
      <p:sp>
        <p:nvSpPr>
          <p:cNvPr id="5" name="Нижний колонтитул 4"/>
          <p:cNvSpPr>
            <a:spLocks noGrp="1"/>
          </p:cNvSpPr>
          <p:nvPr>
            <p:ph type="ftr" sz="quarter" idx="3"/>
          </p:nvPr>
        </p:nvSpPr>
        <p:spPr>
          <a:xfrm>
            <a:off x="3235392" y="6507905"/>
            <a:ext cx="2998655" cy="373831"/>
          </a:xfrm>
          <a:prstGeom prst="rect">
            <a:avLst/>
          </a:prstGeom>
        </p:spPr>
        <p:txBody>
          <a:bodyPr vert="horz" lIns="94229" tIns="47114" rIns="94229" bIns="47114"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786431" y="6507905"/>
            <a:ext cx="2209535" cy="373831"/>
          </a:xfrm>
          <a:prstGeom prst="rect">
            <a:avLst/>
          </a:prstGeom>
        </p:spPr>
        <p:txBody>
          <a:bodyPr vert="horz" lIns="94229" tIns="47114" rIns="94229" bIns="47114"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42289" rtl="0" eaLnBrk="1" latinLnBrk="0" hangingPunct="1">
        <a:spcBef>
          <a:spcPct val="0"/>
        </a:spcBef>
        <a:buNone/>
        <a:defRPr sz="4500" kern="1200">
          <a:solidFill>
            <a:schemeClr val="tx1"/>
          </a:solidFill>
          <a:latin typeface="+mj-lt"/>
          <a:ea typeface="+mj-ea"/>
          <a:cs typeface="+mj-cs"/>
        </a:defRPr>
      </a:lvl1pPr>
    </p:titleStyle>
    <p:bodyStyle>
      <a:lvl1pPr marL="353358" indent="-353358" algn="l" defTabSz="942289"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65610" indent="-294465" algn="l" defTabSz="942289"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77862" indent="-235572" algn="l" defTabSz="942289"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49006" indent="-235572" algn="l" defTabSz="942289"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20151" indent="-235572" algn="l" defTabSz="942289"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591295" indent="-235572" algn="l" defTabSz="942289"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062440" indent="-235572" algn="l" defTabSz="942289"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33585" indent="-235572" algn="l" defTabSz="942289"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04729" indent="-235572" algn="l" defTabSz="942289"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ru-RU"/>
      </a:defPPr>
      <a:lvl1pPr marL="0" algn="l" defTabSz="942289" rtl="0" eaLnBrk="1" latinLnBrk="0" hangingPunct="1">
        <a:defRPr sz="1900" kern="1200">
          <a:solidFill>
            <a:schemeClr val="tx1"/>
          </a:solidFill>
          <a:latin typeface="+mn-lt"/>
          <a:ea typeface="+mn-ea"/>
          <a:cs typeface="+mn-cs"/>
        </a:defRPr>
      </a:lvl1pPr>
      <a:lvl2pPr marL="471145" algn="l" defTabSz="942289" rtl="0" eaLnBrk="1" latinLnBrk="0" hangingPunct="1">
        <a:defRPr sz="1900" kern="1200">
          <a:solidFill>
            <a:schemeClr val="tx1"/>
          </a:solidFill>
          <a:latin typeface="+mn-lt"/>
          <a:ea typeface="+mn-ea"/>
          <a:cs typeface="+mn-cs"/>
        </a:defRPr>
      </a:lvl2pPr>
      <a:lvl3pPr marL="942289" algn="l" defTabSz="942289" rtl="0" eaLnBrk="1" latinLnBrk="0" hangingPunct="1">
        <a:defRPr sz="1900" kern="1200">
          <a:solidFill>
            <a:schemeClr val="tx1"/>
          </a:solidFill>
          <a:latin typeface="+mn-lt"/>
          <a:ea typeface="+mn-ea"/>
          <a:cs typeface="+mn-cs"/>
        </a:defRPr>
      </a:lvl3pPr>
      <a:lvl4pPr marL="1413434" algn="l" defTabSz="942289" rtl="0" eaLnBrk="1" latinLnBrk="0" hangingPunct="1">
        <a:defRPr sz="1900" kern="1200">
          <a:solidFill>
            <a:schemeClr val="tx1"/>
          </a:solidFill>
          <a:latin typeface="+mn-lt"/>
          <a:ea typeface="+mn-ea"/>
          <a:cs typeface="+mn-cs"/>
        </a:defRPr>
      </a:lvl4pPr>
      <a:lvl5pPr marL="1884578" algn="l" defTabSz="942289" rtl="0" eaLnBrk="1" latinLnBrk="0" hangingPunct="1">
        <a:defRPr sz="1900" kern="1200">
          <a:solidFill>
            <a:schemeClr val="tx1"/>
          </a:solidFill>
          <a:latin typeface="+mn-lt"/>
          <a:ea typeface="+mn-ea"/>
          <a:cs typeface="+mn-cs"/>
        </a:defRPr>
      </a:lvl5pPr>
      <a:lvl6pPr marL="2355723" algn="l" defTabSz="942289" rtl="0" eaLnBrk="1" latinLnBrk="0" hangingPunct="1">
        <a:defRPr sz="1900" kern="1200">
          <a:solidFill>
            <a:schemeClr val="tx1"/>
          </a:solidFill>
          <a:latin typeface="+mn-lt"/>
          <a:ea typeface="+mn-ea"/>
          <a:cs typeface="+mn-cs"/>
        </a:defRPr>
      </a:lvl6pPr>
      <a:lvl7pPr marL="2826868" algn="l" defTabSz="942289" rtl="0" eaLnBrk="1" latinLnBrk="0" hangingPunct="1">
        <a:defRPr sz="1900" kern="1200">
          <a:solidFill>
            <a:schemeClr val="tx1"/>
          </a:solidFill>
          <a:latin typeface="+mn-lt"/>
          <a:ea typeface="+mn-ea"/>
          <a:cs typeface="+mn-cs"/>
        </a:defRPr>
      </a:lvl7pPr>
      <a:lvl8pPr marL="3298012" algn="l" defTabSz="942289" rtl="0" eaLnBrk="1" latinLnBrk="0" hangingPunct="1">
        <a:defRPr sz="1900" kern="1200">
          <a:solidFill>
            <a:schemeClr val="tx1"/>
          </a:solidFill>
          <a:latin typeface="+mn-lt"/>
          <a:ea typeface="+mn-ea"/>
          <a:cs typeface="+mn-cs"/>
        </a:defRPr>
      </a:lvl8pPr>
      <a:lvl9pPr marL="3769157" algn="l" defTabSz="942289"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go.mail.ru/redir?type=sr&amp;redir=eJzLKCkpsNLXLy8v1yspy68sSk1KzcvP1isq1WdgMDS1MDMxMjM2MWFQM_3RK7Zl_Ue5C_ZSuz3nZgIAE_QTjg&amp;src=24df2b4&amp;via_page=1&amp;user_type=29&amp;oqid=a36819c76207a274" TargetMode="External"/><Relationship Id="rId2" Type="http://schemas.openxmlformats.org/officeDocument/2006/relationships/hyperlink" Target="http://www.podvig-naroda.ru/"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9469439" cy="7021513"/>
          </a:xfrm>
          <a:prstGeom prst="rect">
            <a:avLst/>
          </a:prstGeom>
          <a:noFill/>
          <a:ln w="9525">
            <a:noFill/>
            <a:miter lim="800000"/>
            <a:headEnd/>
            <a:tailEnd/>
          </a:ln>
          <a:effectLst/>
        </p:spPr>
      </p:pic>
      <p:sp>
        <p:nvSpPr>
          <p:cNvPr id="7" name="TextBox 6"/>
          <p:cNvSpPr txBox="1"/>
          <p:nvPr/>
        </p:nvSpPr>
        <p:spPr>
          <a:xfrm>
            <a:off x="3877463" y="3510756"/>
            <a:ext cx="5030641" cy="1818697"/>
          </a:xfrm>
          <a:prstGeom prst="rect">
            <a:avLst/>
          </a:prstGeom>
        </p:spPr>
        <p:style>
          <a:lnRef idx="2">
            <a:schemeClr val="dk1"/>
          </a:lnRef>
          <a:fillRef idx="1">
            <a:schemeClr val="lt1"/>
          </a:fillRef>
          <a:effectRef idx="0">
            <a:schemeClr val="dk1"/>
          </a:effectRef>
          <a:fontRef idx="minor">
            <a:schemeClr val="dk1"/>
          </a:fontRef>
        </p:style>
        <p:txBody>
          <a:bodyPr wrap="square" lIns="94229" tIns="47114" rIns="94229" bIns="47114" rtlCol="0">
            <a:spAutoFit/>
          </a:bodyPr>
          <a:lstStyle/>
          <a:p>
            <a:pPr algn="ctr"/>
            <a:r>
              <a:rPr lang="ru-RU" sz="1600" i="1" dirty="0" smtClean="0">
                <a:solidFill>
                  <a:schemeClr val="tx1"/>
                </a:solidFill>
              </a:rPr>
              <a:t>Автор: Рыбалкина Ангелина</a:t>
            </a:r>
          </a:p>
          <a:p>
            <a:pPr algn="ctr"/>
            <a:r>
              <a:rPr lang="ru-RU" sz="1600" i="1" dirty="0" smtClean="0">
                <a:solidFill>
                  <a:schemeClr val="tx1"/>
                </a:solidFill>
              </a:rPr>
              <a:t>Дошкольное учреждение: Муниципального дошкольного образовательного учреждения</a:t>
            </a:r>
            <a:endParaRPr lang="ru-RU" sz="1600" dirty="0" smtClean="0">
              <a:solidFill>
                <a:schemeClr val="tx1"/>
              </a:solidFill>
            </a:endParaRPr>
          </a:p>
          <a:p>
            <a:pPr algn="ctr"/>
            <a:r>
              <a:rPr lang="ru-RU" sz="1600" i="1" dirty="0" smtClean="0">
                <a:solidFill>
                  <a:schemeClr val="tx1"/>
                </a:solidFill>
              </a:rPr>
              <a:t>«Детский сад № 55»</a:t>
            </a:r>
            <a:endParaRPr lang="ru-RU" sz="1600" dirty="0" smtClean="0">
              <a:solidFill>
                <a:schemeClr val="tx1"/>
              </a:solidFill>
            </a:endParaRPr>
          </a:p>
          <a:p>
            <a:pPr algn="ctr"/>
            <a:r>
              <a:rPr lang="ru-RU" sz="1600" i="1" dirty="0" smtClean="0">
                <a:solidFill>
                  <a:schemeClr val="tx1"/>
                </a:solidFill>
              </a:rPr>
              <a:t>Энгельсского района Саратовской области</a:t>
            </a:r>
          </a:p>
          <a:p>
            <a:pPr algn="ctr"/>
            <a:r>
              <a:rPr lang="ru-RU" sz="1600" i="1" dirty="0" smtClean="0">
                <a:solidFill>
                  <a:schemeClr val="tx1"/>
                </a:solidFill>
              </a:rPr>
              <a:t>подготовительная группа №12</a:t>
            </a:r>
          </a:p>
          <a:p>
            <a:pPr algn="ctr"/>
            <a:r>
              <a:rPr lang="ru-RU" sz="1600" i="1" dirty="0" smtClean="0">
                <a:solidFill>
                  <a:schemeClr val="tx1"/>
                </a:solidFill>
              </a:rPr>
              <a:t>Воспитатель: Елеулова Алтын Кужамуратовна</a:t>
            </a:r>
            <a:endParaRPr lang="ru-RU" sz="1600" dirty="0" smtClean="0">
              <a:solidFill>
                <a:schemeClr val="tx1"/>
              </a:solidFill>
            </a:endParaRPr>
          </a:p>
        </p:txBody>
      </p:sp>
      <p:sp>
        <p:nvSpPr>
          <p:cNvPr id="9" name="TextBox 8"/>
          <p:cNvSpPr txBox="1"/>
          <p:nvPr/>
        </p:nvSpPr>
        <p:spPr>
          <a:xfrm>
            <a:off x="1805761" y="224608"/>
            <a:ext cx="6072230" cy="3139321"/>
          </a:xfrm>
          <a:prstGeom prst="rect">
            <a:avLst/>
          </a:prstGeom>
          <a:noFill/>
        </p:spPr>
        <p:txBody>
          <a:bodyPr wrap="square" rtlCol="0">
            <a:spAutoFit/>
          </a:bodyPr>
          <a:lstStyle/>
          <a:p>
            <a:r>
              <a:rPr lang="ru-RU" sz="6600" b="1" dirty="0" smtClean="0"/>
              <a:t>Мой прадедушка - Мой Герой!</a:t>
            </a:r>
            <a:endParaRPr lang="ru-RU" sz="6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p:txBody>
          <a:bodyPr/>
          <a:lstStyle/>
          <a:p>
            <a:endParaRPr lang="ru-RU"/>
          </a:p>
        </p:txBody>
      </p:sp>
      <p:sp>
        <p:nvSpPr>
          <p:cNvPr id="5" name="Текст 4"/>
          <p:cNvSpPr>
            <a:spLocks noGrp="1"/>
          </p:cNvSpPr>
          <p:nvPr>
            <p:ph type="body" sz="quarter" idx="3"/>
          </p:nvPr>
        </p:nvSpPr>
        <p:spPr/>
        <p:txBody>
          <a:bodyPr/>
          <a:lstStyle/>
          <a:p>
            <a:endParaRPr lang="ru-RU"/>
          </a:p>
        </p:txBody>
      </p:sp>
      <p:sp>
        <p:nvSpPr>
          <p:cNvPr id="6" name="Содержимое 5"/>
          <p:cNvSpPr>
            <a:spLocks noGrp="1"/>
          </p:cNvSpPr>
          <p:nvPr>
            <p:ph sz="quarter" idx="4"/>
          </p:nvPr>
        </p:nvSpPr>
        <p:spPr>
          <a:xfrm>
            <a:off x="4663281" y="1224740"/>
            <a:ext cx="4429156" cy="4045498"/>
          </a:xfrm>
        </p:spPr>
        <p:style>
          <a:lnRef idx="2">
            <a:schemeClr val="dk1"/>
          </a:lnRef>
          <a:fillRef idx="1">
            <a:schemeClr val="lt1"/>
          </a:fillRef>
          <a:effectRef idx="0">
            <a:schemeClr val="dk1"/>
          </a:effectRef>
          <a:fontRef idx="minor">
            <a:schemeClr val="dk1"/>
          </a:fontRef>
        </p:style>
        <p:txBody>
          <a:bodyPr>
            <a:normAutofit/>
          </a:bodyPr>
          <a:lstStyle/>
          <a:p>
            <a:pPr algn="ctr">
              <a:buNone/>
            </a:pPr>
            <a:r>
              <a:rPr lang="ru-RU" dirty="0" smtClean="0"/>
              <a:t>После войны проживал некоторое время в селе Ждановка Краснокутского района Саратовской области. Имя его увековечено на памятных плитах Ждановского мемориала воинам</a:t>
            </a:r>
            <a:br>
              <a:rPr lang="ru-RU" dirty="0" smtClean="0"/>
            </a:br>
            <a:r>
              <a:rPr lang="ru-RU" dirty="0" smtClean="0"/>
              <a:t>землякам, участникам ВОВ.</a:t>
            </a:r>
          </a:p>
          <a:p>
            <a:endParaRPr lang="ru-RU" dirty="0"/>
          </a:p>
        </p:txBody>
      </p:sp>
      <p:pic>
        <p:nvPicPr>
          <p:cNvPr id="5122" name="Picture 2"/>
          <p:cNvPicPr>
            <a:picLocks noGrp="1" noChangeAspect="1" noChangeArrowheads="1"/>
          </p:cNvPicPr>
          <p:nvPr>
            <p:ph sz="half" idx="2"/>
          </p:nvPr>
        </p:nvPicPr>
        <p:blipFill>
          <a:blip r:embed="rId3"/>
          <a:srcRect/>
          <a:stretch>
            <a:fillRect/>
          </a:stretch>
        </p:blipFill>
        <p:spPr bwMode="auto">
          <a:xfrm>
            <a:off x="448439" y="224608"/>
            <a:ext cx="4091777" cy="2922698"/>
          </a:xfrm>
          <a:prstGeom prst="rect">
            <a:avLst/>
          </a:prstGeom>
          <a:noFill/>
          <a:ln w="9525">
            <a:noFill/>
            <a:miter lim="800000"/>
            <a:headEnd/>
            <a:tailEnd/>
          </a:ln>
          <a:effectLst/>
        </p:spPr>
      </p:pic>
      <p:sp>
        <p:nvSpPr>
          <p:cNvPr id="8" name="Прямоугольник 7"/>
          <p:cNvSpPr/>
          <p:nvPr/>
        </p:nvSpPr>
        <p:spPr>
          <a:xfrm>
            <a:off x="0" y="3153566"/>
            <a:ext cx="4733925" cy="677108"/>
          </a:xfrm>
          <a:prstGeom prst="rect">
            <a:avLst/>
          </a:prstGeom>
        </p:spPr>
        <p:txBody>
          <a:bodyPr>
            <a:spAutoFit/>
          </a:bodyPr>
          <a:lstStyle/>
          <a:p>
            <a:pPr algn="ctr"/>
            <a:r>
              <a:rPr lang="ru-RU" dirty="0" smtClean="0"/>
              <a:t>Мемориальный комплекс, посвященный воинам-односельчанам в с.Ждановка</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Использованные ресурсы:</a:t>
            </a:r>
            <a:endParaRPr lang="ru-RU" dirty="0"/>
          </a:p>
        </p:txBody>
      </p:sp>
      <p:sp>
        <p:nvSpPr>
          <p:cNvPr id="4" name="Содержимое 3"/>
          <p:cNvSpPr>
            <a:spLocks noGrp="1"/>
          </p:cNvSpPr>
          <p:nvPr>
            <p:ph sz="half" idx="2"/>
          </p:nvPr>
        </p:nvSpPr>
        <p:spPr>
          <a:xfrm>
            <a:off x="473475" y="2226729"/>
            <a:ext cx="8476086" cy="4045498"/>
          </a:xfrm>
        </p:spPr>
        <p:txBody>
          <a:bodyPr>
            <a:normAutofit/>
          </a:bodyPr>
          <a:lstStyle/>
          <a:p>
            <a:r>
              <a:rPr lang="ru-RU" dirty="0" smtClean="0"/>
              <a:t>Электронный банк документов «ПОДВИГ НАРОДА В ВЕЛИКОЙ ОТЕЧЕСТВЕННОЙ ВОЙНЕ 1941-1945 ГГ.»:</a:t>
            </a:r>
            <a:r>
              <a:rPr lang="en-US" dirty="0" smtClean="0"/>
              <a:t> </a:t>
            </a:r>
            <a:r>
              <a:rPr lang="en-US" dirty="0" smtClean="0">
                <a:hlinkClick r:id="rId2"/>
              </a:rPr>
              <a:t>http://www.podvig-naroda.ru/</a:t>
            </a:r>
            <a:endParaRPr lang="ru-RU" dirty="0" smtClean="0"/>
          </a:p>
          <a:p>
            <a:pPr lvl="0"/>
            <a:r>
              <a:rPr lang="ru-RU" dirty="0" smtClean="0"/>
              <a:t>Семейные архив участника проекта.</a:t>
            </a:r>
          </a:p>
          <a:p>
            <a:pPr lvl="0"/>
            <a:r>
              <a:rPr lang="ru-RU" dirty="0" smtClean="0"/>
              <a:t>Шаблон для презентации: </a:t>
            </a:r>
            <a:r>
              <a:rPr lang="en-US" dirty="0" smtClean="0">
                <a:hlinkClick r:id="rId3"/>
              </a:rPr>
              <a:t>tvoyrebenok.ru</a:t>
            </a:r>
            <a:endParaRPr lang="ru-RU" dirty="0" smtClean="0"/>
          </a:p>
          <a:p>
            <a:pPr lvl="0"/>
            <a:r>
              <a:rPr lang="ru-RU" dirty="0" smtClean="0"/>
              <a:t>Книга Памяти. Саратовская область.</a:t>
            </a:r>
          </a:p>
          <a:p>
            <a:pPr lvl="0"/>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2000" b="-1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91711" y="3725070"/>
            <a:ext cx="4929222" cy="2000264"/>
          </a:xfrm>
        </p:spPr>
        <p:txBody>
          <a:bodyPr>
            <a:noAutofit/>
          </a:bodyPr>
          <a:lstStyle/>
          <a:p>
            <a:r>
              <a:rPr lang="ru-RU" sz="2400" b="1" dirty="0" smtClean="0"/>
              <a:t/>
            </a:r>
            <a:br>
              <a:rPr lang="ru-RU" sz="2400" b="1" dirty="0" smtClean="0"/>
            </a:br>
            <a:r>
              <a:rPr lang="ru-RU" sz="2400" b="1" dirty="0" smtClean="0"/>
              <a:t>Гриднев Анатолий Иванович-прадедушка Рыбалкиной  Ангелины</a:t>
            </a:r>
            <a:endParaRPr lang="ru-RU" sz="2400" b="1" dirty="0"/>
          </a:p>
        </p:txBody>
      </p:sp>
      <p:pic>
        <p:nvPicPr>
          <p:cNvPr id="1026" name="Picture 2"/>
          <p:cNvPicPr>
            <a:picLocks noChangeAspect="1" noChangeArrowheads="1"/>
          </p:cNvPicPr>
          <p:nvPr/>
        </p:nvPicPr>
        <p:blipFill>
          <a:blip r:embed="rId3" cstate="screen"/>
          <a:srcRect/>
          <a:stretch>
            <a:fillRect/>
          </a:stretch>
        </p:blipFill>
        <p:spPr bwMode="auto">
          <a:xfrm>
            <a:off x="1305695" y="296046"/>
            <a:ext cx="3643338" cy="4020235"/>
          </a:xfrm>
          <a:prstGeom prst="ellipse">
            <a:avLst/>
          </a:prstGeom>
          <a:ln>
            <a:noFill/>
          </a:ln>
          <a:effectLst>
            <a:softEdge rad="112500"/>
          </a:effectLst>
        </p:spPr>
      </p:pic>
      <p:pic>
        <p:nvPicPr>
          <p:cNvPr id="2051" name="Picture 3"/>
          <p:cNvPicPr>
            <a:picLocks noChangeAspect="1" noChangeArrowheads="1"/>
          </p:cNvPicPr>
          <p:nvPr/>
        </p:nvPicPr>
        <p:blipFill>
          <a:blip r:embed="rId4" cstate="screen"/>
          <a:srcRect/>
          <a:stretch>
            <a:fillRect/>
          </a:stretch>
        </p:blipFill>
        <p:spPr bwMode="auto">
          <a:xfrm>
            <a:off x="5877727" y="938988"/>
            <a:ext cx="2194167" cy="250033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Гриднев Анатолий Иванович</a:t>
            </a:r>
            <a:endParaRPr lang="ru-RU" dirty="0"/>
          </a:p>
        </p:txBody>
      </p:sp>
      <p:sp>
        <p:nvSpPr>
          <p:cNvPr id="6" name="Содержимое 5"/>
          <p:cNvSpPr>
            <a:spLocks noGrp="1"/>
          </p:cNvSpPr>
          <p:nvPr>
            <p:ph sz="quarter" idx="4"/>
          </p:nvPr>
        </p:nvSpPr>
        <p:spPr>
          <a:xfrm>
            <a:off x="877067" y="1367616"/>
            <a:ext cx="7786742" cy="3786214"/>
          </a:xfrm>
        </p:spPr>
        <p:style>
          <a:lnRef idx="2">
            <a:schemeClr val="dk1"/>
          </a:lnRef>
          <a:fillRef idx="1">
            <a:schemeClr val="lt1"/>
          </a:fillRef>
          <a:effectRef idx="0">
            <a:schemeClr val="dk1"/>
          </a:effectRef>
          <a:fontRef idx="minor">
            <a:schemeClr val="dk1"/>
          </a:fontRef>
        </p:style>
        <p:txBody>
          <a:bodyPr>
            <a:normAutofit fontScale="77500" lnSpcReduction="20000"/>
          </a:bodyPr>
          <a:lstStyle/>
          <a:p>
            <a:pPr algn="ctr">
              <a:buNone/>
            </a:pPr>
            <a:r>
              <a:rPr lang="ru-RU" sz="3200" dirty="0" smtClean="0"/>
              <a:t>Родился 26 июня 1926 года в селе Романовка Саратовской области Федоровского района. На фронт ушёл в 17 лет в октябре 1943 года. Призывался Фёдоровским РВК. Воевал в 1 -м Гвардейском стрелковом полку  2-й гвардейской Краснознаменной Таманской</a:t>
            </a:r>
            <a:br>
              <a:rPr lang="ru-RU" sz="3200" dirty="0" smtClean="0"/>
            </a:br>
            <a:r>
              <a:rPr lang="ru-RU" sz="3200" dirty="0" smtClean="0"/>
              <a:t>стрелковой дивизии. Был пулемётчиком 5 стрелковой роты. В сентябре-октябре 1943 года их дивизия под командованием генерала -майора  </a:t>
            </a:r>
            <a:r>
              <a:rPr lang="ru-RU" sz="3200" dirty="0" err="1" smtClean="0"/>
              <a:t>Турчинского</a:t>
            </a:r>
            <a:r>
              <a:rPr lang="ru-RU" sz="3200" dirty="0" smtClean="0"/>
              <a:t> Адама Петровича участвовала в </a:t>
            </a:r>
            <a:r>
              <a:rPr lang="ru-RU" sz="3200" dirty="0" err="1" smtClean="0"/>
              <a:t>Новороссийско-Таманской</a:t>
            </a:r>
            <a:r>
              <a:rPr lang="ru-RU" sz="3200" dirty="0" smtClean="0"/>
              <a:t>  наступательной</a:t>
            </a:r>
            <a:br>
              <a:rPr lang="ru-RU" sz="3200" dirty="0" smtClean="0"/>
            </a:br>
            <a:r>
              <a:rPr lang="ru-RU" sz="3200" dirty="0" smtClean="0"/>
              <a:t>операции.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1019943" y="367484"/>
            <a:ext cx="8001056" cy="4045498"/>
          </a:xfrm>
        </p:spPr>
        <p:style>
          <a:lnRef idx="2">
            <a:schemeClr val="dk1"/>
          </a:lnRef>
          <a:fillRef idx="1">
            <a:schemeClr val="lt1"/>
          </a:fillRef>
          <a:effectRef idx="0">
            <a:schemeClr val="dk1"/>
          </a:effectRef>
          <a:fontRef idx="minor">
            <a:schemeClr val="dk1"/>
          </a:fontRef>
        </p:style>
        <p:txBody>
          <a:bodyPr>
            <a:normAutofit/>
          </a:bodyPr>
          <a:lstStyle/>
          <a:p>
            <a:pPr algn="ctr">
              <a:buNone/>
            </a:pPr>
            <a:r>
              <a:rPr lang="ru-RU" dirty="0" smtClean="0"/>
              <a:t>С начала 1945 года начались бои в Восточной Пруссии.</a:t>
            </a:r>
          </a:p>
          <a:p>
            <a:pPr algn="ctr">
              <a:buNone/>
            </a:pPr>
            <a:r>
              <a:rPr lang="ru-RU" dirty="0" smtClean="0"/>
              <a:t>​10 февраля 1945 года в одном из тяжелейших боёв пулемётчик 5 роты 1 гвардейского стрелкового полка Гриднев А.И. был ранен но не покинул поля боя, пока не  была отражена атака противника. Огнём ручного пулемёта он  лично уничтожил до десятка немцев, чем способствовал  продвижению наших бойцов. Приказом командования за смелость и героизм Анатолий Иванович был награждён орденом Славы 3 степени.</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472" y="281186"/>
            <a:ext cx="8522495" cy="586364"/>
          </a:xfrm>
        </p:spPr>
        <p:txBody>
          <a:bodyPr>
            <a:normAutofit fontScale="90000"/>
          </a:bodyPr>
          <a:lstStyle/>
          <a:p>
            <a:pPr algn="l"/>
            <a:r>
              <a:rPr lang="ru-RU" dirty="0" smtClean="0"/>
              <a:t>Подвиг:</a:t>
            </a:r>
            <a:endParaRPr lang="ru-RU" dirty="0"/>
          </a:p>
        </p:txBody>
      </p:sp>
      <p:sp>
        <p:nvSpPr>
          <p:cNvPr id="3" name="Текст 2"/>
          <p:cNvSpPr>
            <a:spLocks noGrp="1"/>
          </p:cNvSpPr>
          <p:nvPr>
            <p:ph type="body" idx="1"/>
          </p:nvPr>
        </p:nvSpPr>
        <p:spPr/>
        <p:txBody>
          <a:bodyPr/>
          <a:lstStyle/>
          <a:p>
            <a:endParaRPr lang="ru-RU" dirty="0"/>
          </a:p>
        </p:txBody>
      </p:sp>
      <p:sp>
        <p:nvSpPr>
          <p:cNvPr id="4" name="Содержимое 3"/>
          <p:cNvSpPr>
            <a:spLocks noGrp="1"/>
          </p:cNvSpPr>
          <p:nvPr>
            <p:ph sz="half" idx="2"/>
          </p:nvPr>
        </p:nvSpPr>
        <p:spPr>
          <a:xfrm>
            <a:off x="1662885" y="2724938"/>
            <a:ext cx="4618434" cy="1785950"/>
          </a:xfrm>
        </p:spPr>
        <p:style>
          <a:lnRef idx="2">
            <a:schemeClr val="dk1"/>
          </a:lnRef>
          <a:fillRef idx="1">
            <a:schemeClr val="lt1"/>
          </a:fillRef>
          <a:effectRef idx="0">
            <a:schemeClr val="dk1"/>
          </a:effectRef>
          <a:fontRef idx="minor">
            <a:schemeClr val="dk1"/>
          </a:fontRef>
        </p:style>
        <p:txBody>
          <a:bodyPr>
            <a:normAutofit fontScale="62500" lnSpcReduction="20000"/>
          </a:bodyPr>
          <a:lstStyle/>
          <a:p>
            <a:pPr>
              <a:buNone/>
            </a:pPr>
            <a:r>
              <a:rPr lang="ru-RU" b="1" dirty="0" smtClean="0"/>
              <a:t>        Звание: </a:t>
            </a:r>
            <a:r>
              <a:rPr lang="ru-RU" dirty="0" err="1" smtClean="0"/>
              <a:t>гв</a:t>
            </a:r>
            <a:r>
              <a:rPr lang="ru-RU" dirty="0" smtClean="0"/>
              <a:t>. мл. сержант </a:t>
            </a:r>
            <a:br>
              <a:rPr lang="ru-RU" dirty="0" smtClean="0"/>
            </a:br>
            <a:r>
              <a:rPr lang="ru-RU" dirty="0" smtClean="0"/>
              <a:t>в РККА с 10.1943 года Место призыва: Федоровский РВК, Саратовская обл., Федоровский р-н </a:t>
            </a:r>
            <a:br>
              <a:rPr lang="ru-RU" dirty="0" smtClean="0"/>
            </a:br>
            <a:r>
              <a:rPr lang="ru-RU" dirty="0" smtClean="0"/>
              <a:t/>
            </a:r>
            <a:br>
              <a:rPr lang="ru-RU" dirty="0" smtClean="0"/>
            </a:br>
            <a:r>
              <a:rPr lang="ru-RU" b="1" dirty="0" smtClean="0"/>
              <a:t>Место службы: </a:t>
            </a:r>
            <a:r>
              <a:rPr lang="ru-RU" dirty="0" smtClean="0"/>
              <a:t>1 </a:t>
            </a:r>
            <a:r>
              <a:rPr lang="ru-RU" dirty="0" err="1" smtClean="0"/>
              <a:t>гв</a:t>
            </a:r>
            <a:r>
              <a:rPr lang="ru-RU" dirty="0" smtClean="0"/>
              <a:t>. </a:t>
            </a:r>
            <a:r>
              <a:rPr lang="ru-RU" dirty="0" err="1" smtClean="0"/>
              <a:t>сп</a:t>
            </a:r>
            <a:r>
              <a:rPr lang="ru-RU" dirty="0" smtClean="0"/>
              <a:t> 2 </a:t>
            </a:r>
            <a:r>
              <a:rPr lang="ru-RU" dirty="0" err="1" smtClean="0"/>
              <a:t>гв</a:t>
            </a:r>
            <a:r>
              <a:rPr lang="ru-RU" dirty="0" smtClean="0"/>
              <a:t>. </a:t>
            </a:r>
            <a:r>
              <a:rPr lang="ru-RU" dirty="0" err="1" smtClean="0"/>
              <a:t>сд</a:t>
            </a:r>
            <a:r>
              <a:rPr lang="ru-RU" dirty="0" smtClean="0"/>
              <a:t> </a:t>
            </a:r>
            <a:br>
              <a:rPr lang="ru-RU" dirty="0" smtClean="0"/>
            </a:br>
            <a:r>
              <a:rPr lang="ru-RU" dirty="0" smtClean="0"/>
              <a:t/>
            </a:r>
            <a:br>
              <a:rPr lang="ru-RU" dirty="0" smtClean="0"/>
            </a:br>
            <a:r>
              <a:rPr lang="ru-RU" b="1" dirty="0" smtClean="0"/>
              <a:t>Дата подвига</a:t>
            </a:r>
            <a:r>
              <a:rPr lang="ru-RU" dirty="0" smtClean="0"/>
              <a:t>: 10.02.1945 </a:t>
            </a:r>
            <a:endParaRPr lang="ru-RU" dirty="0"/>
          </a:p>
        </p:txBody>
      </p:sp>
      <p:sp>
        <p:nvSpPr>
          <p:cNvPr id="5" name="Текст 4"/>
          <p:cNvSpPr>
            <a:spLocks noGrp="1"/>
          </p:cNvSpPr>
          <p:nvPr>
            <p:ph type="body" sz="quarter" idx="3"/>
          </p:nvPr>
        </p:nvSpPr>
        <p:spPr/>
        <p:txBody>
          <a:bodyPr/>
          <a:lstStyle/>
          <a:p>
            <a:endParaRPr lang="ru-RU"/>
          </a:p>
        </p:txBody>
      </p:sp>
      <p:pic>
        <p:nvPicPr>
          <p:cNvPr id="8" name="Picture 2"/>
          <p:cNvPicPr>
            <a:picLocks noChangeAspect="1" noChangeArrowheads="1"/>
          </p:cNvPicPr>
          <p:nvPr/>
        </p:nvPicPr>
        <p:blipFill>
          <a:blip r:embed="rId3"/>
          <a:srcRect/>
          <a:stretch>
            <a:fillRect/>
          </a:stretch>
        </p:blipFill>
        <p:spPr bwMode="auto">
          <a:xfrm>
            <a:off x="377001" y="796112"/>
            <a:ext cx="8572560" cy="1857388"/>
          </a:xfrm>
          <a:prstGeom prst="rect">
            <a:avLst/>
          </a:prstGeom>
          <a:noFill/>
          <a:ln w="9525">
            <a:noFill/>
            <a:miter lim="800000"/>
            <a:headEnd/>
            <a:tailEnd/>
          </a:ln>
          <a:effectLst/>
        </p:spPr>
      </p:pic>
      <p:pic>
        <p:nvPicPr>
          <p:cNvPr id="9" name="Рисунок 8" descr="Orden_Slavy_3st.png"/>
          <p:cNvPicPr>
            <a:picLocks noChangeAspect="1"/>
          </p:cNvPicPr>
          <p:nvPr/>
        </p:nvPicPr>
        <p:blipFill>
          <a:blip r:embed="rId4" cstate="screen"/>
          <a:stretch>
            <a:fillRect/>
          </a:stretch>
        </p:blipFill>
        <p:spPr>
          <a:xfrm>
            <a:off x="6020603" y="2439186"/>
            <a:ext cx="1752547" cy="2845961"/>
          </a:xfrm>
          <a:prstGeom prst="rect">
            <a:avLst/>
          </a:prstGeom>
        </p:spPr>
      </p:pic>
      <p:sp>
        <p:nvSpPr>
          <p:cNvPr id="10" name="TextBox 9"/>
          <p:cNvSpPr txBox="1"/>
          <p:nvPr/>
        </p:nvSpPr>
        <p:spPr>
          <a:xfrm>
            <a:off x="5591975" y="5368144"/>
            <a:ext cx="3000396" cy="384721"/>
          </a:xfrm>
          <a:prstGeom prst="rect">
            <a:avLst/>
          </a:prstGeom>
          <a:noFill/>
        </p:spPr>
        <p:txBody>
          <a:bodyPr wrap="square" rtlCol="0">
            <a:spAutoFit/>
          </a:bodyPr>
          <a:lstStyle/>
          <a:p>
            <a:r>
              <a:rPr lang="ru-RU" b="1" dirty="0" smtClean="0"/>
              <a:t>Орден Славы </a:t>
            </a:r>
            <a:r>
              <a:rPr lang="en-US" b="1" dirty="0" smtClean="0"/>
              <a:t>III </a:t>
            </a:r>
            <a:r>
              <a:rPr lang="ru-RU" b="1" dirty="0" smtClean="0"/>
              <a:t>степени</a:t>
            </a:r>
            <a:r>
              <a:rPr lang="ru-RU" dirty="0" smtClean="0"/>
              <a:t>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688" y="281186"/>
            <a:ext cx="8833280" cy="1170252"/>
          </a:xfrm>
        </p:spPr>
        <p:txBody>
          <a:bodyPr>
            <a:noAutofit/>
          </a:bodyPr>
          <a:lstStyle/>
          <a:p>
            <a:r>
              <a:rPr lang="ru-RU" sz="4400" dirty="0" smtClean="0"/>
              <a:t>Первая страница приказа или указа:</a:t>
            </a:r>
            <a:r>
              <a:rPr lang="ru-RU" sz="3200" b="1" dirty="0" smtClean="0"/>
              <a:t/>
            </a:r>
            <a:br>
              <a:rPr lang="ru-RU" sz="3200" b="1" dirty="0" smtClean="0"/>
            </a:br>
            <a:r>
              <a:rPr lang="ru-RU" sz="1000" dirty="0" smtClean="0"/>
              <a:t/>
            </a:r>
            <a:br>
              <a:rPr lang="ru-RU" sz="1000" dirty="0" smtClean="0"/>
            </a:br>
            <a:r>
              <a:rPr lang="ru-RU" sz="1000" dirty="0" smtClean="0"/>
              <a:t/>
            </a:r>
            <a:br>
              <a:rPr lang="ru-RU" sz="1000" dirty="0" smtClean="0"/>
            </a:br>
            <a:endParaRPr lang="ru-RU" sz="1000" dirty="0"/>
          </a:p>
        </p:txBody>
      </p:sp>
      <p:sp>
        <p:nvSpPr>
          <p:cNvPr id="3" name="Текст 2"/>
          <p:cNvSpPr>
            <a:spLocks noGrp="1"/>
          </p:cNvSpPr>
          <p:nvPr>
            <p:ph type="body" idx="1"/>
          </p:nvPr>
        </p:nvSpPr>
        <p:spPr/>
        <p:txBody>
          <a:bodyPr/>
          <a:lstStyle/>
          <a:p>
            <a:endParaRPr lang="ru-RU"/>
          </a:p>
        </p:txBody>
      </p:sp>
      <p:sp>
        <p:nvSpPr>
          <p:cNvPr id="5" name="Текст 4"/>
          <p:cNvSpPr>
            <a:spLocks noGrp="1"/>
          </p:cNvSpPr>
          <p:nvPr>
            <p:ph type="body" sz="quarter" idx="3"/>
          </p:nvPr>
        </p:nvSpPr>
        <p:spPr/>
        <p:txBody>
          <a:bodyPr>
            <a:normAutofit/>
          </a:bodyPr>
          <a:lstStyle/>
          <a:p>
            <a:endParaRPr lang="ru-RU" dirty="0"/>
          </a:p>
        </p:txBody>
      </p:sp>
      <p:sp>
        <p:nvSpPr>
          <p:cNvPr id="6" name="Содержимое 5"/>
          <p:cNvSpPr>
            <a:spLocks noGrp="1"/>
          </p:cNvSpPr>
          <p:nvPr>
            <p:ph sz="quarter" idx="4"/>
          </p:nvPr>
        </p:nvSpPr>
        <p:spPr>
          <a:xfrm>
            <a:off x="5877727" y="4368012"/>
            <a:ext cx="3591711" cy="1071571"/>
          </a:xfrm>
        </p:spPr>
        <p:txBody>
          <a:bodyPr>
            <a:normAutofit/>
          </a:bodyPr>
          <a:lstStyle/>
          <a:p>
            <a:pPr algn="ctr">
              <a:buNone/>
            </a:pPr>
            <a:endParaRPr lang="ru-RU" sz="1600" dirty="0"/>
          </a:p>
        </p:txBody>
      </p:sp>
      <p:pic>
        <p:nvPicPr>
          <p:cNvPr id="3075" name="Picture 3"/>
          <p:cNvPicPr>
            <a:picLocks noGrp="1" noChangeAspect="1" noChangeArrowheads="1"/>
          </p:cNvPicPr>
          <p:nvPr>
            <p:ph sz="half" idx="2"/>
          </p:nvPr>
        </p:nvPicPr>
        <p:blipFill>
          <a:blip r:embed="rId2"/>
          <a:srcRect/>
          <a:stretch>
            <a:fillRect/>
          </a:stretch>
        </p:blipFill>
        <p:spPr bwMode="auto">
          <a:xfrm>
            <a:off x="448439" y="938988"/>
            <a:ext cx="8715436" cy="54331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Строка в наградном списке:</a:t>
            </a:r>
            <a:endParaRPr lang="ru-RU" dirty="0"/>
          </a:p>
        </p:txBody>
      </p:sp>
      <p:sp>
        <p:nvSpPr>
          <p:cNvPr id="3" name="Текст 2"/>
          <p:cNvSpPr>
            <a:spLocks noGrp="1"/>
          </p:cNvSpPr>
          <p:nvPr>
            <p:ph type="body" idx="1"/>
          </p:nvPr>
        </p:nvSpPr>
        <p:spPr/>
        <p:txBody>
          <a:bodyPr/>
          <a:lstStyle/>
          <a:p>
            <a:endParaRPr lang="ru-RU"/>
          </a:p>
        </p:txBody>
      </p:sp>
      <p:sp>
        <p:nvSpPr>
          <p:cNvPr id="4" name="Содержимое 3"/>
          <p:cNvSpPr>
            <a:spLocks noGrp="1"/>
          </p:cNvSpPr>
          <p:nvPr>
            <p:ph sz="half" idx="2"/>
          </p:nvPr>
        </p:nvSpPr>
        <p:spPr/>
        <p:txBody>
          <a:bodyPr/>
          <a:lstStyle/>
          <a:p>
            <a:endParaRPr lang="ru-RU"/>
          </a:p>
        </p:txBody>
      </p:sp>
      <p:sp>
        <p:nvSpPr>
          <p:cNvPr id="5" name="Текст 4"/>
          <p:cNvSpPr>
            <a:spLocks noGrp="1"/>
          </p:cNvSpPr>
          <p:nvPr>
            <p:ph type="body" sz="quarter" idx="3"/>
          </p:nvPr>
        </p:nvSpPr>
        <p:spPr/>
        <p:txBody>
          <a:bodyPr/>
          <a:lstStyle/>
          <a:p>
            <a:endParaRPr lang="ru-RU"/>
          </a:p>
        </p:txBody>
      </p:sp>
      <p:sp>
        <p:nvSpPr>
          <p:cNvPr id="6" name="Содержимое 5"/>
          <p:cNvSpPr>
            <a:spLocks noGrp="1"/>
          </p:cNvSpPr>
          <p:nvPr>
            <p:ph sz="quarter" idx="4"/>
          </p:nvPr>
        </p:nvSpPr>
        <p:spPr/>
        <p:txBody>
          <a:bodyPr/>
          <a:lstStyle/>
          <a:p>
            <a:endParaRPr lang="ru-RU" dirty="0"/>
          </a:p>
        </p:txBody>
      </p:sp>
      <p:pic>
        <p:nvPicPr>
          <p:cNvPr id="7" name="Picture 2"/>
          <p:cNvPicPr>
            <a:picLocks noChangeAspect="1" noChangeArrowheads="1"/>
          </p:cNvPicPr>
          <p:nvPr/>
        </p:nvPicPr>
        <p:blipFill>
          <a:blip r:embed="rId3"/>
          <a:srcRect/>
          <a:stretch>
            <a:fillRect/>
          </a:stretch>
        </p:blipFill>
        <p:spPr bwMode="auto">
          <a:xfrm>
            <a:off x="1019943" y="1367616"/>
            <a:ext cx="7500990" cy="49202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688" y="281186"/>
            <a:ext cx="8833280" cy="1170252"/>
          </a:xfrm>
        </p:spPr>
        <p:txBody>
          <a:bodyPr>
            <a:noAutofit/>
          </a:bodyPr>
          <a:lstStyle/>
          <a:p>
            <a:r>
              <a:rPr lang="ru-RU" sz="4400" dirty="0" smtClean="0"/>
              <a:t>Наградной лист:</a:t>
            </a:r>
            <a:r>
              <a:rPr lang="ru-RU" sz="3200" b="1" dirty="0" smtClean="0"/>
              <a:t/>
            </a:r>
            <a:br>
              <a:rPr lang="ru-RU" sz="3200" b="1" dirty="0" smtClean="0"/>
            </a:br>
            <a:r>
              <a:rPr lang="ru-RU" sz="1000" dirty="0" smtClean="0"/>
              <a:t/>
            </a:r>
            <a:br>
              <a:rPr lang="ru-RU" sz="1000" dirty="0" smtClean="0"/>
            </a:br>
            <a:r>
              <a:rPr lang="ru-RU" sz="1000" dirty="0" smtClean="0"/>
              <a:t/>
            </a:r>
            <a:br>
              <a:rPr lang="ru-RU" sz="1000" dirty="0" smtClean="0"/>
            </a:br>
            <a:endParaRPr lang="ru-RU" sz="1000" dirty="0"/>
          </a:p>
        </p:txBody>
      </p:sp>
      <p:sp>
        <p:nvSpPr>
          <p:cNvPr id="3" name="Текст 2"/>
          <p:cNvSpPr>
            <a:spLocks noGrp="1"/>
          </p:cNvSpPr>
          <p:nvPr>
            <p:ph type="body" idx="1"/>
          </p:nvPr>
        </p:nvSpPr>
        <p:spPr/>
        <p:txBody>
          <a:bodyPr/>
          <a:lstStyle/>
          <a:p>
            <a:endParaRPr lang="ru-RU"/>
          </a:p>
        </p:txBody>
      </p:sp>
      <p:sp>
        <p:nvSpPr>
          <p:cNvPr id="5" name="Текст 4"/>
          <p:cNvSpPr>
            <a:spLocks noGrp="1"/>
          </p:cNvSpPr>
          <p:nvPr>
            <p:ph type="body" sz="quarter" idx="3"/>
          </p:nvPr>
        </p:nvSpPr>
        <p:spPr/>
        <p:txBody>
          <a:bodyPr>
            <a:normAutofit/>
          </a:bodyPr>
          <a:lstStyle/>
          <a:p>
            <a:endParaRPr lang="ru-RU" dirty="0"/>
          </a:p>
        </p:txBody>
      </p:sp>
      <p:sp>
        <p:nvSpPr>
          <p:cNvPr id="6" name="Содержимое 5"/>
          <p:cNvSpPr>
            <a:spLocks noGrp="1"/>
          </p:cNvSpPr>
          <p:nvPr>
            <p:ph sz="quarter" idx="4"/>
          </p:nvPr>
        </p:nvSpPr>
        <p:spPr>
          <a:xfrm>
            <a:off x="5877727" y="4368012"/>
            <a:ext cx="3591711" cy="1071571"/>
          </a:xfrm>
        </p:spPr>
        <p:txBody>
          <a:bodyPr>
            <a:normAutofit/>
          </a:bodyPr>
          <a:lstStyle/>
          <a:p>
            <a:pPr algn="ctr">
              <a:buNone/>
            </a:pPr>
            <a:endParaRPr lang="ru-RU" sz="1600" dirty="0"/>
          </a:p>
        </p:txBody>
      </p:sp>
      <p:pic>
        <p:nvPicPr>
          <p:cNvPr id="4098" name="Picture 2"/>
          <p:cNvPicPr>
            <a:picLocks noGrp="1" noChangeAspect="1" noChangeArrowheads="1"/>
          </p:cNvPicPr>
          <p:nvPr>
            <p:ph sz="half" idx="2"/>
          </p:nvPr>
        </p:nvPicPr>
        <p:blipFill>
          <a:blip r:embed="rId2" cstate="screen"/>
          <a:srcRect/>
          <a:stretch>
            <a:fillRect/>
          </a:stretch>
        </p:blipFill>
        <p:spPr bwMode="auto">
          <a:xfrm>
            <a:off x="1305695" y="1010426"/>
            <a:ext cx="6858048" cy="578647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519877" y="581798"/>
            <a:ext cx="8286808" cy="5072098"/>
          </a:xfrm>
        </p:spPr>
        <p:style>
          <a:lnRef idx="2">
            <a:schemeClr val="dk1"/>
          </a:lnRef>
          <a:fillRef idx="1">
            <a:schemeClr val="lt1"/>
          </a:fillRef>
          <a:effectRef idx="0">
            <a:schemeClr val="dk1"/>
          </a:effectRef>
          <a:fontRef idx="minor">
            <a:schemeClr val="dk1"/>
          </a:fontRef>
        </p:style>
        <p:txBody>
          <a:bodyPr>
            <a:normAutofit fontScale="92500" lnSpcReduction="20000"/>
          </a:bodyPr>
          <a:lstStyle/>
          <a:p>
            <a:pPr algn="ctr">
              <a:buNone/>
            </a:pPr>
            <a:r>
              <a:rPr lang="ru-RU" dirty="0" smtClean="0"/>
              <a:t>         Исключительную отвагу и бесстрашие проявили гвардейцы соединения в </a:t>
            </a:r>
            <a:r>
              <a:rPr lang="ru-RU" dirty="0" err="1" smtClean="0"/>
              <a:t>Керченско-Эльтингенской</a:t>
            </a:r>
            <a:r>
              <a:rPr lang="ru-RU" dirty="0" smtClean="0"/>
              <a:t> десантной</a:t>
            </a:r>
            <a:br>
              <a:rPr lang="ru-RU" dirty="0" smtClean="0"/>
            </a:br>
            <a:r>
              <a:rPr lang="ru-RU" dirty="0" smtClean="0"/>
              <a:t>операции, в ночь на 3 ноября 1943 года на кораблях Азовской военной флотилии при сильном шторме передовые</a:t>
            </a:r>
            <a:br>
              <a:rPr lang="ru-RU" dirty="0" smtClean="0"/>
            </a:br>
            <a:r>
              <a:rPr lang="ru-RU" dirty="0" smtClean="0"/>
              <a:t>отряды дивизии форсировали Керченский пролив в 5 километрах севернее Керчи и, захватив плацдарм, обеспечили высадку главных сил 11-го гвардейского стрелкового корпуса. В Крымской наступательной операции 1944 года дивизия вела боевые действия в составе Приморской армии. 15 апреля 1944 года части дивизии заняли </a:t>
            </a:r>
            <a:r>
              <a:rPr lang="ru-RU" dirty="0" err="1" smtClean="0"/>
              <a:t>Алушту.В</a:t>
            </a:r>
            <a:r>
              <a:rPr lang="ru-RU" dirty="0" smtClean="0"/>
              <a:t> середине мая 1944 года дивизия включена во 2-ю гвардейскую армию (в которой вела бои</a:t>
            </a:r>
            <a:br>
              <a:rPr lang="ru-RU" dirty="0" smtClean="0"/>
            </a:br>
            <a:r>
              <a:rPr lang="ru-RU" dirty="0" smtClean="0"/>
              <a:t>до конца войны) и, вместе с другими её соединениями, переброшена в район города Дорогобуж. В июле-августе 1944 года в составе 1-го Прибалтийского фронта дивизия</a:t>
            </a:r>
            <a:br>
              <a:rPr lang="ru-RU" dirty="0" smtClean="0"/>
            </a:br>
            <a:r>
              <a:rPr lang="ru-RU" dirty="0" smtClean="0"/>
              <a:t>участвовала в </a:t>
            </a:r>
            <a:r>
              <a:rPr lang="ru-RU" dirty="0" err="1" smtClean="0"/>
              <a:t>Шяуляйской</a:t>
            </a:r>
            <a:r>
              <a:rPr lang="ru-RU" dirty="0" smtClean="0"/>
              <a:t>, </a:t>
            </a:r>
            <a:r>
              <a:rPr lang="ru-RU" dirty="0" err="1" smtClean="0"/>
              <a:t>в</a:t>
            </a:r>
            <a:r>
              <a:rPr lang="ru-RU" dirty="0" smtClean="0"/>
              <a:t> октябре — в </a:t>
            </a:r>
            <a:r>
              <a:rPr lang="ru-RU" dirty="0" err="1" smtClean="0"/>
              <a:t>Мемельской</a:t>
            </a:r>
            <a:r>
              <a:rPr lang="ru-RU" dirty="0" smtClean="0"/>
              <a:t> наступательных операциях.</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332</TotalTime>
  <Words>180</Words>
  <PresentationFormat>Произвольный</PresentationFormat>
  <Paragraphs>27</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0</vt:lpstr>
      <vt:lpstr> Гриднев Анатолий Иванович-прадедушка Рыбалкиной  Ангелины</vt:lpstr>
      <vt:lpstr>Гриднев Анатолий Иванович</vt:lpstr>
      <vt:lpstr>Слайд 3</vt:lpstr>
      <vt:lpstr>Подвиг:</vt:lpstr>
      <vt:lpstr>Первая страница приказа или указа:   </vt:lpstr>
      <vt:lpstr>Строка в наградном списке:</vt:lpstr>
      <vt:lpstr>Наградной лист:   </vt:lpstr>
      <vt:lpstr>Слайд 8</vt:lpstr>
      <vt:lpstr>Слайд 9</vt:lpstr>
      <vt:lpstr>Использованные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71</cp:revision>
  <dcterms:modified xsi:type="dcterms:W3CDTF">2009-07-27T22:29:15Z</dcterms:modified>
</cp:coreProperties>
</file>