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08" r:id="rId4"/>
  </p:sldMasterIdLst>
  <p:notesMasterIdLst>
    <p:notesMasterId r:id="rId9"/>
  </p:notesMasterIdLst>
  <p:sldIdLst>
    <p:sldId id="265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85E82D-0B88-400A-AC56-7F6DA6E991F5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2ACF82-2DE9-4EF5-A3D7-CBD5A4CCB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366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ACF82-2DE9-4EF5-A3D7-CBD5A4CCBA1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345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DD7D6-ABE9-418C-908A-31535C3F250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CF3F9-5383-48B2-B15E-FA374513110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461670"/>
      </p:ext>
    </p:extLst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5B8D8-FB69-4B75-AB96-0A2E89F1E0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4CF05-789B-4709-81FD-7BCFF34387E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380586"/>
      </p:ext>
    </p:extLst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01A11-3E8F-4DE9-80C2-C7DC203E9D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4F11E-9BB8-4829-9092-F545689B7F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395171"/>
      </p:ext>
    </p:extLst>
  </p:cSld>
  <p:clrMapOvr>
    <a:masterClrMapping/>
  </p:clrMapOvr>
  <p:transition spd="slow"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DD7D6-ABE9-418C-908A-31535C3F250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CF3F9-5383-48B2-B15E-FA374513110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400591"/>
      </p:ext>
    </p:extLst>
  </p:cSld>
  <p:clrMapOvr>
    <a:masterClrMapping/>
  </p:clrMapOvr>
  <p:transition spd="slow"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57935-88C8-4768-9E8D-8AFB3134684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B684B-D255-48BD-9A08-34F268C6938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789692"/>
      </p:ext>
    </p:extLst>
  </p:cSld>
  <p:clrMapOvr>
    <a:masterClrMapping/>
  </p:clrMapOvr>
  <p:transition spd="slow"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3543E-B6FF-42E3-9AC8-FAE26837DA4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A4C17-B471-46A1-9919-42084AF46D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750474"/>
      </p:ext>
    </p:extLst>
  </p:cSld>
  <p:clrMapOvr>
    <a:masterClrMapping/>
  </p:clrMapOvr>
  <p:transition spd="slow"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FCB9B-671F-4DAB-88D5-F2B1846467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C3515-3A3D-4F18-8C50-24F2B7FEFA3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195196"/>
      </p:ext>
    </p:extLst>
  </p:cSld>
  <p:clrMapOvr>
    <a:masterClrMapping/>
  </p:clrMapOvr>
  <p:transition spd="slow"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396D2-5D10-4E0C-AE7E-71A6531A2E0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12D48-4856-44BA-B0EF-1B890DA978F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2698"/>
      </p:ext>
    </p:extLst>
  </p:cSld>
  <p:clrMapOvr>
    <a:masterClrMapping/>
  </p:clrMapOvr>
  <p:transition spd="slow"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9AABE-8B7F-4CA4-837D-A645CD2EE64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AE801-D599-406F-89D9-8CF3BD2700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499095"/>
      </p:ext>
    </p:extLst>
  </p:cSld>
  <p:clrMapOvr>
    <a:masterClrMapping/>
  </p:clrMapOvr>
  <p:transition spd="slow"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026E6-58E5-4DA9-A25E-8894AB975D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C4D3E-13FE-472F-A778-E9099AAA18F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594361"/>
      </p:ext>
    </p:extLst>
  </p:cSld>
  <p:clrMapOvr>
    <a:masterClrMapping/>
  </p:clrMapOvr>
  <p:transition spd="slow"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3A3B5-640B-41F3-927A-AFBB1CE69F8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BCAB1-581A-47AA-9070-AB380FA868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234079"/>
      </p:ext>
    </p:extLst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57935-88C8-4768-9E8D-8AFB3134684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B684B-D255-48BD-9A08-34F268C6938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767260"/>
      </p:ext>
    </p:extLst>
  </p:cSld>
  <p:clrMapOvr>
    <a:masterClrMapping/>
  </p:clrMapOvr>
  <p:transition spd="slow">
    <p:split orient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05A91-7E7A-4505-B899-383DA3BD907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46E4E-567A-4290-BCF4-9B81A50AD2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13740"/>
      </p:ext>
    </p:extLst>
  </p:cSld>
  <p:clrMapOvr>
    <a:masterClrMapping/>
  </p:clrMapOvr>
  <p:transition spd="slow"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5B8D8-FB69-4B75-AB96-0A2E89F1E0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4CF05-789B-4709-81FD-7BCFF34387E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586307"/>
      </p:ext>
    </p:extLst>
  </p:cSld>
  <p:clrMapOvr>
    <a:masterClrMapping/>
  </p:clrMapOvr>
  <p:transition spd="slow"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01A11-3E8F-4DE9-80C2-C7DC203E9D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4F11E-9BB8-4829-9092-F545689B7F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440923"/>
      </p:ext>
    </p:extLst>
  </p:cSld>
  <p:clrMapOvr>
    <a:masterClrMapping/>
  </p:clrMapOvr>
  <p:transition spd="slow">
    <p:split orient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DD7D6-ABE9-418C-908A-31535C3F250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CF3F9-5383-48B2-B15E-FA374513110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981798"/>
      </p:ext>
    </p:extLst>
  </p:cSld>
  <p:clrMapOvr>
    <a:masterClrMapping/>
  </p:clrMapOvr>
  <p:transition spd="slow">
    <p:split orient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57935-88C8-4768-9E8D-8AFB3134684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B684B-D255-48BD-9A08-34F268C6938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981214"/>
      </p:ext>
    </p:extLst>
  </p:cSld>
  <p:clrMapOvr>
    <a:masterClrMapping/>
  </p:clrMapOvr>
  <p:transition spd="slow">
    <p:split orient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3543E-B6FF-42E3-9AC8-FAE26837DA4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A4C17-B471-46A1-9919-42084AF46D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093931"/>
      </p:ext>
    </p:extLst>
  </p:cSld>
  <p:clrMapOvr>
    <a:masterClrMapping/>
  </p:clrMapOvr>
  <p:transition spd="slow">
    <p:split orient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FCB9B-671F-4DAB-88D5-F2B1846467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C3515-3A3D-4F18-8C50-24F2B7FEFA3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089587"/>
      </p:ext>
    </p:extLst>
  </p:cSld>
  <p:clrMapOvr>
    <a:masterClrMapping/>
  </p:clrMapOvr>
  <p:transition spd="slow">
    <p:split orient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396D2-5D10-4E0C-AE7E-71A6531A2E0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12D48-4856-44BA-B0EF-1B890DA978F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440527"/>
      </p:ext>
    </p:extLst>
  </p:cSld>
  <p:clrMapOvr>
    <a:masterClrMapping/>
  </p:clrMapOvr>
  <p:transition spd="slow">
    <p:split orient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9AABE-8B7F-4CA4-837D-A645CD2EE64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AE801-D599-406F-89D9-8CF3BD2700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112289"/>
      </p:ext>
    </p:extLst>
  </p:cSld>
  <p:clrMapOvr>
    <a:masterClrMapping/>
  </p:clrMapOvr>
  <p:transition spd="slow">
    <p:split orient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026E6-58E5-4DA9-A25E-8894AB975D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C4D3E-13FE-472F-A778-E9099AAA18F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860366"/>
      </p:ext>
    </p:extLst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3543E-B6FF-42E3-9AC8-FAE26837DA4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A4C17-B471-46A1-9919-42084AF46D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613649"/>
      </p:ext>
    </p:extLst>
  </p:cSld>
  <p:clrMapOvr>
    <a:masterClrMapping/>
  </p:clrMapOvr>
  <p:transition spd="slow">
    <p:split orient="vert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3A3B5-640B-41F3-927A-AFBB1CE69F8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BCAB1-581A-47AA-9070-AB380FA868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424731"/>
      </p:ext>
    </p:extLst>
  </p:cSld>
  <p:clrMapOvr>
    <a:masterClrMapping/>
  </p:clrMapOvr>
  <p:transition spd="slow">
    <p:split orient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05A91-7E7A-4505-B899-383DA3BD907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46E4E-567A-4290-BCF4-9B81A50AD2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254172"/>
      </p:ext>
    </p:extLst>
  </p:cSld>
  <p:clrMapOvr>
    <a:masterClrMapping/>
  </p:clrMapOvr>
  <p:transition spd="slow">
    <p:split orient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5B8D8-FB69-4B75-AB96-0A2E89F1E0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4CF05-789B-4709-81FD-7BCFF34387E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575586"/>
      </p:ext>
    </p:extLst>
  </p:cSld>
  <p:clrMapOvr>
    <a:masterClrMapping/>
  </p:clrMapOvr>
  <p:transition spd="slow">
    <p:split orient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01A11-3E8F-4DE9-80C2-C7DC203E9D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4F11E-9BB8-4829-9092-F545689B7F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070387"/>
      </p:ext>
    </p:extLst>
  </p:cSld>
  <p:clrMapOvr>
    <a:masterClrMapping/>
  </p:clrMapOvr>
  <p:transition spd="slow">
    <p:split orient="vert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DD7D6-ABE9-418C-908A-31535C3F250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CF3F9-5383-48B2-B15E-FA374513110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88759"/>
      </p:ext>
    </p:extLst>
  </p:cSld>
  <p:clrMapOvr>
    <a:masterClrMapping/>
  </p:clrMapOvr>
  <p:transition spd="slow">
    <p:split orient="vert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57935-88C8-4768-9E8D-8AFB3134684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B684B-D255-48BD-9A08-34F268C6938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838900"/>
      </p:ext>
    </p:extLst>
  </p:cSld>
  <p:clrMapOvr>
    <a:masterClrMapping/>
  </p:clrMapOvr>
  <p:transition spd="slow">
    <p:split orient="vert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3543E-B6FF-42E3-9AC8-FAE26837DA4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A4C17-B471-46A1-9919-42084AF46D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539098"/>
      </p:ext>
    </p:extLst>
  </p:cSld>
  <p:clrMapOvr>
    <a:masterClrMapping/>
  </p:clrMapOvr>
  <p:transition spd="slow">
    <p:split orient="vert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FCB9B-671F-4DAB-88D5-F2B1846467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C3515-3A3D-4F18-8C50-24F2B7FEFA3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169070"/>
      </p:ext>
    </p:extLst>
  </p:cSld>
  <p:clrMapOvr>
    <a:masterClrMapping/>
  </p:clrMapOvr>
  <p:transition spd="slow">
    <p:split orient="vert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396D2-5D10-4E0C-AE7E-71A6531A2E0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12D48-4856-44BA-B0EF-1B890DA978F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724947"/>
      </p:ext>
    </p:extLst>
  </p:cSld>
  <p:clrMapOvr>
    <a:masterClrMapping/>
  </p:clrMapOvr>
  <p:transition spd="slow">
    <p:split orient="vert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9AABE-8B7F-4CA4-837D-A645CD2EE64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AE801-D599-406F-89D9-8CF3BD2700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455337"/>
      </p:ext>
    </p:extLst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FCB9B-671F-4DAB-88D5-F2B1846467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C3515-3A3D-4F18-8C50-24F2B7FEFA3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344778"/>
      </p:ext>
    </p:extLst>
  </p:cSld>
  <p:clrMapOvr>
    <a:masterClrMapping/>
  </p:clrMapOvr>
  <p:transition spd="slow">
    <p:split orient="vert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026E6-58E5-4DA9-A25E-8894AB975D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C4D3E-13FE-472F-A778-E9099AAA18F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147777"/>
      </p:ext>
    </p:extLst>
  </p:cSld>
  <p:clrMapOvr>
    <a:masterClrMapping/>
  </p:clrMapOvr>
  <p:transition spd="slow">
    <p:split orient="vert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3A3B5-640B-41F3-927A-AFBB1CE69F8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BCAB1-581A-47AA-9070-AB380FA868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4420"/>
      </p:ext>
    </p:extLst>
  </p:cSld>
  <p:clrMapOvr>
    <a:masterClrMapping/>
  </p:clrMapOvr>
  <p:transition spd="slow">
    <p:split orient="vert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05A91-7E7A-4505-B899-383DA3BD907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46E4E-567A-4290-BCF4-9B81A50AD2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290430"/>
      </p:ext>
    </p:extLst>
  </p:cSld>
  <p:clrMapOvr>
    <a:masterClrMapping/>
  </p:clrMapOvr>
  <p:transition spd="slow">
    <p:split orient="vert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5B8D8-FB69-4B75-AB96-0A2E89F1E0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4CF05-789B-4709-81FD-7BCFF34387E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48997"/>
      </p:ext>
    </p:extLst>
  </p:cSld>
  <p:clrMapOvr>
    <a:masterClrMapping/>
  </p:clrMapOvr>
  <p:transition spd="slow">
    <p:split orient="vert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01A11-3E8F-4DE9-80C2-C7DC203E9D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4F11E-9BB8-4829-9092-F545689B7F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232206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396D2-5D10-4E0C-AE7E-71A6531A2E0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12D48-4856-44BA-B0EF-1B890DA978F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344116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9AABE-8B7F-4CA4-837D-A645CD2EE64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AE801-D599-406F-89D9-8CF3BD2700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62866"/>
      </p:ext>
    </p:extLst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026E6-58E5-4DA9-A25E-8894AB975D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C4D3E-13FE-472F-A778-E9099AAA18F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136452"/>
      </p:ext>
    </p:extLst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3A3B5-640B-41F3-927A-AFBB1CE69F8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BCAB1-581A-47AA-9070-AB380FA868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70656"/>
      </p:ext>
    </p:extLst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05A91-7E7A-4505-B899-383DA3BD907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46E4E-567A-4290-BCF4-9B81A50AD2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830126"/>
      </p:ext>
    </p:extLst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CFEBA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9410DB-C5E0-4B47-B5C8-9B8D58C8633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888E7F-A0A8-4ECF-AB1D-914C75E48D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84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CFEBA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9410DB-C5E0-4B47-B5C8-9B8D58C8633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888E7F-A0A8-4ECF-AB1D-914C75E48D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935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CFEBA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9410DB-C5E0-4B47-B5C8-9B8D58C8633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888E7F-A0A8-4ECF-AB1D-914C75E48D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874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CFEBA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9410DB-C5E0-4B47-B5C8-9B8D58C8633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888E7F-A0A8-4ECF-AB1D-914C75E48D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162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audio" Target="../media/media1.mp3"/><Relationship Id="rId7" Type="http://schemas.openxmlformats.org/officeDocument/2006/relationships/image" Target="../media/image4.jpeg"/><Relationship Id="rId2" Type="http://schemas.microsoft.com/office/2007/relationships/media" Target="../media/media1.mp3"/><Relationship Id="rId1" Type="http://schemas.openxmlformats.org/officeDocument/2006/relationships/video" Target="NULL" TargetMode="Externa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8.png"/><Relationship Id="rId5" Type="http://schemas.openxmlformats.org/officeDocument/2006/relationships/audio" Target="../media/media2.mp3"/><Relationship Id="rId10" Type="http://schemas.openxmlformats.org/officeDocument/2006/relationships/image" Target="../media/image7.jpeg"/><Relationship Id="rId4" Type="http://schemas.microsoft.com/office/2007/relationships/media" Target="../media/media2.mp3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microsoft.com/office/2007/relationships/media" Target="../media/media2.mp3"/><Relationship Id="rId7" Type="http://schemas.openxmlformats.org/officeDocument/2006/relationships/image" Target="../media/image9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8.png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12.jpeg"/><Relationship Id="rId4" Type="http://schemas.openxmlformats.org/officeDocument/2006/relationships/audio" Target="../media/media2.mp3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microsoft.com/office/2007/relationships/media" Target="../media/media2.mp3"/><Relationship Id="rId7" Type="http://schemas.openxmlformats.org/officeDocument/2006/relationships/image" Target="../media/image14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3.jpeg"/><Relationship Id="rId5" Type="http://schemas.openxmlformats.org/officeDocument/2006/relationships/slideLayout" Target="../slideLayouts/slideLayout29.xml"/><Relationship Id="rId10" Type="http://schemas.openxmlformats.org/officeDocument/2006/relationships/image" Target="../media/image8.png"/><Relationship Id="rId4" Type="http://schemas.openxmlformats.org/officeDocument/2006/relationships/audio" Target="../media/media2.mp3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title"/>
          </p:nvPr>
        </p:nvSpPr>
        <p:spPr>
          <a:xfrm>
            <a:off x="539750" y="1412875"/>
            <a:ext cx="8229600" cy="1646238"/>
          </a:xfrm>
        </p:spPr>
        <p:txBody>
          <a:bodyPr/>
          <a:lstStyle/>
          <a:p>
            <a:r>
              <a:rPr lang="ru-RU" sz="6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какого дерева листок?</a:t>
            </a: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150" y="4252913"/>
            <a:ext cx="2749550" cy="238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159250"/>
            <a:ext cx="2957513" cy="257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15888"/>
            <a:ext cx="3140075" cy="235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227818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b="1" smtClean="0"/>
          </a:p>
        </p:txBody>
      </p:sp>
      <p:pic>
        <p:nvPicPr>
          <p:cNvPr id="6" name="Рисунок 5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01" y="4013268"/>
            <a:ext cx="2757487" cy="232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8">
            <a:clrChange>
              <a:clrFrom>
                <a:srgbClr val="FEFDFB"/>
              </a:clrFrom>
              <a:clrTo>
                <a:srgbClr val="FE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991" y="4116957"/>
            <a:ext cx="3059112" cy="238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Рисунок 8"/>
          <p:cNvPicPr>
            <a:picLocks noChangeAspect="1"/>
          </p:cNvPicPr>
          <p:nvPr/>
        </p:nvPicPr>
        <p:blipFill>
          <a:blip r:embed="rId9">
            <a:clrChange>
              <a:clrFrom>
                <a:srgbClr val="FEFDFB"/>
              </a:clrFrom>
              <a:clrTo>
                <a:srgbClr val="FE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091" y="-4192"/>
            <a:ext cx="2663825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1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10">
            <a:clrChange>
              <a:clrFrom>
                <a:srgbClr val="FEFDFB"/>
              </a:clrFrom>
              <a:clrTo>
                <a:srgbClr val="FE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103" y="4032027"/>
            <a:ext cx="2752725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rejn_ring_-_Nepravilnyj_otvet_1_(iPlayer.fm)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86997" y="6181211"/>
            <a:ext cx="609600" cy="609600"/>
          </a:xfrm>
          <a:prstGeom prst="rect">
            <a:avLst/>
          </a:prstGeom>
        </p:spPr>
      </p:pic>
      <p:pic>
        <p:nvPicPr>
          <p:cNvPr id="5" name="brejn_ring_-_Nepravilnyj_otvet_1_(iPlayer.fm)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285203" y="6181211"/>
            <a:ext cx="609600" cy="609600"/>
          </a:xfrm>
          <a:prstGeom prst="rect">
            <a:avLst/>
          </a:prstGeom>
        </p:spPr>
      </p:pic>
      <p:pic>
        <p:nvPicPr>
          <p:cNvPr id="8" name="pravil_nyy-otvet-1(mp3tune.net).mp3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363544" y="617478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2596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vide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video>
              <p:cMediaNode vol="10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07407E-6 L -0.1125 -0.3351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25" y="-16759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633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2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802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40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802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988" y="0"/>
            <a:ext cx="350202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BF8"/>
              </a:clrFrom>
              <a:clrTo>
                <a:srgbClr val="FFFB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4071938"/>
            <a:ext cx="295592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DFB"/>
              </a:clrFrom>
              <a:clrTo>
                <a:srgbClr val="FE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4071938"/>
            <a:ext cx="3175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071938"/>
            <a:ext cx="2714625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brejn_ring_-_Nepravilnyj_otvet_1_(iPlayer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2339752" y="6186055"/>
            <a:ext cx="858292" cy="609600"/>
          </a:xfrm>
          <a:prstGeom prst="rect">
            <a:avLst/>
          </a:prstGeom>
        </p:spPr>
      </p:pic>
      <p:pic>
        <p:nvPicPr>
          <p:cNvPr id="3" name="brejn_ring_-_Nepravilnyj_otvet_1_(iPlayer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5076056" y="6186055"/>
            <a:ext cx="609600" cy="609600"/>
          </a:xfrm>
          <a:prstGeom prst="rect">
            <a:avLst/>
          </a:prstGeom>
        </p:spPr>
      </p:pic>
      <p:pic>
        <p:nvPicPr>
          <p:cNvPr id="4" name="pravil_nyy-otvet-1(mp3tune.net)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308304" y="618605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35862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80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802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 L 0.00504 -0.4386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-21944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633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0"/>
            <a:ext cx="2143125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EBE9EA"/>
              </a:clrFrom>
              <a:clrTo>
                <a:srgbClr val="EBE9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071813"/>
            <a:ext cx="2643187" cy="343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CFBF7"/>
              </a:clrFrom>
              <a:clrTo>
                <a:srgbClr val="FCFB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3571875"/>
            <a:ext cx="2427288" cy="297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AF9F7"/>
              </a:clrFrom>
              <a:clrTo>
                <a:srgbClr val="FAF9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4286250"/>
            <a:ext cx="2786062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brejn_ring_-_Nepravilnyj_otvet_1_(iPlayer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406066" y="6200775"/>
            <a:ext cx="609600" cy="609600"/>
          </a:xfrm>
          <a:prstGeom prst="rect">
            <a:avLst/>
          </a:prstGeom>
        </p:spPr>
      </p:pic>
      <p:pic>
        <p:nvPicPr>
          <p:cNvPr id="3" name="brejn_ring_-_Nepravilnyj_otvet_1_(iPlayer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032448" y="6200775"/>
            <a:ext cx="609600" cy="609600"/>
          </a:xfrm>
          <a:prstGeom prst="rect">
            <a:avLst/>
          </a:prstGeom>
        </p:spPr>
      </p:pic>
      <p:pic>
        <p:nvPicPr>
          <p:cNvPr id="4" name="pravil_nyy-otvet-1(mp3tune.net)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43608" y="622155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70830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80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802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85185E-6 L 0.03316 -0.3555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9" y="-17778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633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</Words>
  <Application>Microsoft Office PowerPoint</Application>
  <PresentationFormat>Экран (4:3)</PresentationFormat>
  <Paragraphs>3</Paragraphs>
  <Slides>4</Slides>
  <Notes>1</Notes>
  <HiddenSlides>0</HiddenSlides>
  <MMClips>12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1_Тема Office</vt:lpstr>
      <vt:lpstr>2_Тема Office</vt:lpstr>
      <vt:lpstr>3_Тема Office</vt:lpstr>
      <vt:lpstr>5_Тема Office</vt:lpstr>
      <vt:lpstr>  С какого дерева листок?</vt:lpstr>
      <vt:lpstr> 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какого дерева листок?</dc:title>
  <dc:creator>user</dc:creator>
  <cp:lastModifiedBy>Андрей</cp:lastModifiedBy>
  <cp:revision>9</cp:revision>
  <dcterms:created xsi:type="dcterms:W3CDTF">2016-03-10T05:51:36Z</dcterms:created>
  <dcterms:modified xsi:type="dcterms:W3CDTF">2020-04-08T19:04:45Z</dcterms:modified>
</cp:coreProperties>
</file>