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3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2B76D7-0077-46D7-AC79-A9C3F150636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8AE4DE-1642-4F4C-AA30-4F0A7872E4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2B76D7-0077-46D7-AC79-A9C3F150636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8AE4DE-1642-4F4C-AA30-4F0A7872E4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2B76D7-0077-46D7-AC79-A9C3F150636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8AE4DE-1642-4F4C-AA30-4F0A7872E4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2B76D7-0077-46D7-AC79-A9C3F150636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8AE4DE-1642-4F4C-AA30-4F0A7872E4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2B76D7-0077-46D7-AC79-A9C3F150636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8AE4DE-1642-4F4C-AA30-4F0A7872E4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2B76D7-0077-46D7-AC79-A9C3F150636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8AE4DE-1642-4F4C-AA30-4F0A7872E4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2B76D7-0077-46D7-AC79-A9C3F150636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8AE4DE-1642-4F4C-AA30-4F0A7872E4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2B76D7-0077-46D7-AC79-A9C3F150636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8AE4DE-1642-4F4C-AA30-4F0A7872E4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2B76D7-0077-46D7-AC79-A9C3F150636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8AE4DE-1642-4F4C-AA30-4F0A7872E4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2B76D7-0077-46D7-AC79-A9C3F150636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8AE4DE-1642-4F4C-AA30-4F0A7872E4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2B76D7-0077-46D7-AC79-A9C3F150636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8AE4DE-1642-4F4C-AA30-4F0A7872E4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F2B76D7-0077-46D7-AC79-A9C3F150636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E8AE4DE-1642-4F4C-AA30-4F0A7872E4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214422"/>
            <a:ext cx="8358246" cy="1828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Ознакомление детей раннего возраста с окружающим миром через  экспериментирование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4643446"/>
            <a:ext cx="7772400" cy="9144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Презентацию подготовила </a:t>
            </a:r>
          </a:p>
          <a:p>
            <a:r>
              <a:rPr lang="ru-RU" dirty="0" smtClean="0"/>
              <a:t>в</a:t>
            </a:r>
            <a:r>
              <a:rPr lang="ru-RU" dirty="0" smtClean="0"/>
              <a:t>оспитатель </a:t>
            </a:r>
            <a:r>
              <a:rPr lang="ru-RU" dirty="0" smtClean="0"/>
              <a:t>МАДОУ №12 «Берёзка»</a:t>
            </a:r>
          </a:p>
          <a:p>
            <a:r>
              <a:rPr lang="ru-RU" dirty="0" smtClean="0"/>
              <a:t>Степура Ирина Владимировна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«Огород на окошке»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85926"/>
            <a:ext cx="8183880" cy="4187952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Дети </a:t>
            </a:r>
            <a:r>
              <a:rPr lang="ru-RU" dirty="0" smtClean="0"/>
              <a:t>узнали о том, что лук – источник </a:t>
            </a:r>
            <a:r>
              <a:rPr lang="ru-RU" dirty="0" smtClean="0"/>
              <a:t>витаминов</a:t>
            </a:r>
            <a:r>
              <a:rPr lang="en-US" dirty="0" smtClean="0"/>
              <a:t>, </a:t>
            </a:r>
            <a:r>
              <a:rPr lang="ru-RU" dirty="0" smtClean="0"/>
              <a:t>познакомились </a:t>
            </a:r>
            <a:r>
              <a:rPr lang="ru-RU" dirty="0" smtClean="0"/>
              <a:t>с процессом посадки </a:t>
            </a:r>
            <a:r>
              <a:rPr lang="ru-RU" dirty="0" smtClean="0"/>
              <a:t>лука. </a:t>
            </a:r>
            <a:r>
              <a:rPr lang="ru-RU" dirty="0" smtClean="0"/>
              <a:t>У детей сформировались знания и представления о росте зеленого лука в комнатных </a:t>
            </a:r>
            <a:r>
              <a:rPr lang="ru-RU" dirty="0" smtClean="0"/>
              <a:t>условиях</a:t>
            </a:r>
            <a:r>
              <a:rPr lang="en-US" dirty="0" smtClean="0"/>
              <a:t>,</a:t>
            </a:r>
            <a:r>
              <a:rPr lang="ru-RU" dirty="0" smtClean="0"/>
              <a:t> </a:t>
            </a:r>
            <a:r>
              <a:rPr lang="ru-RU" dirty="0" smtClean="0"/>
              <a:t>как </a:t>
            </a:r>
            <a:r>
              <a:rPr lang="ru-RU" dirty="0" smtClean="0"/>
              <a:t>в контейнере с почвой, так и в стакане с водой.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Узнали </a:t>
            </a:r>
            <a:r>
              <a:rPr lang="ru-RU" dirty="0" smtClean="0"/>
              <a:t>где и в каких целях можно использовать </a:t>
            </a:r>
            <a:r>
              <a:rPr lang="ru-RU" dirty="0" smtClean="0"/>
              <a:t>лук</a:t>
            </a:r>
            <a:r>
              <a:rPr lang="ru-RU" dirty="0" smtClean="0"/>
              <a:t> </a:t>
            </a:r>
            <a:r>
              <a:rPr lang="ru-RU" dirty="0" smtClean="0"/>
              <a:t>и какую пользу он приносит организму.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Выращивание и уход за луком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00174"/>
            <a:ext cx="8183880" cy="418795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Рисунок 5" descr="лу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2984"/>
            <a:ext cx="4333902" cy="3250428"/>
          </a:xfrm>
          <a:prstGeom prst="rect">
            <a:avLst/>
          </a:prstGeom>
        </p:spPr>
      </p:pic>
      <p:pic>
        <p:nvPicPr>
          <p:cNvPr id="7" name="Рисунок 6" descr="лук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372" y="3000398"/>
            <a:ext cx="5143468" cy="38576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лук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571536" y="0"/>
            <a:ext cx="5417622" cy="4063214"/>
          </a:xfrm>
        </p:spPr>
      </p:pic>
      <p:pic>
        <p:nvPicPr>
          <p:cNvPr id="6" name="Рисунок 5" descr="лук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0528" y="3000396"/>
            <a:ext cx="5143472" cy="38576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«Камни»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183880" cy="4187952"/>
          </a:xfrm>
        </p:spPr>
        <p:txBody>
          <a:bodyPr>
            <a:normAutofit/>
          </a:bodyPr>
          <a:lstStyle/>
          <a:p>
            <a:pPr marL="90488" indent="-90488">
              <a:buNone/>
            </a:pPr>
            <a:r>
              <a:rPr lang="ru-RU" dirty="0" smtClean="0"/>
              <a:t>    Знакомясь </a:t>
            </a:r>
            <a:r>
              <a:rPr lang="ru-RU" dirty="0" smtClean="0"/>
              <a:t>с данной темой дети познакомились с природным материалом – камнем, его свойствами (тяжелый, твердый, бывает шероховатый или гладкий, холодный, в воде – тонет</a:t>
            </a:r>
            <a:r>
              <a:rPr lang="ru-RU" dirty="0" smtClean="0"/>
              <a:t>). </a:t>
            </a:r>
            <a:r>
              <a:rPr lang="ru-RU" dirty="0" smtClean="0"/>
              <a:t>Закрепили умение различать камни по форме, размеру, текстуре. Развили исследовательскую </a:t>
            </a:r>
            <a:r>
              <a:rPr lang="ru-RU" dirty="0" smtClean="0"/>
              <a:t>деятельность в ходе работы с камнями.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камень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5357818" cy="3527432"/>
          </a:xfrm>
        </p:spPr>
      </p:pic>
      <p:pic>
        <p:nvPicPr>
          <p:cNvPr id="5" name="Рисунок 4" descr="камень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0496" y="3500460"/>
            <a:ext cx="5143504" cy="335754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429256" y="357166"/>
            <a:ext cx="342902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Д</a:t>
            </a:r>
            <a:r>
              <a:rPr lang="ru-RU" sz="3200" dirty="0" smtClean="0"/>
              <a:t>ети </a:t>
            </a:r>
            <a:r>
              <a:rPr lang="ru-RU" sz="3200" dirty="0" smtClean="0"/>
              <a:t>узнали, что камни и ракушки бывают разной формы.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Тонет – не тонет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4929198"/>
            <a:ext cx="9144000" cy="19288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 На </a:t>
            </a:r>
            <a:r>
              <a:rPr lang="ru-RU" sz="2400" dirty="0" smtClean="0"/>
              <a:t>занятиях по ознакомлению с окружающим «Легкий -тяжелый» , дети получили представления, что камни тяжелые, а пластмассовые игрушки – легкие.</a:t>
            </a:r>
            <a:endParaRPr lang="ru-RU" sz="2400" dirty="0"/>
          </a:p>
        </p:txBody>
      </p:sp>
      <p:pic>
        <p:nvPicPr>
          <p:cNvPr id="6" name="Рисунок 5" descr="камень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1285860"/>
            <a:ext cx="5143536" cy="35361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Заключение: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28736"/>
            <a:ext cx="8398194" cy="418795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Подводя </a:t>
            </a:r>
            <a:r>
              <a:rPr lang="ru-RU" dirty="0" smtClean="0"/>
              <a:t>итоги , я отметила, что дети стали более любознательными, расширился их словарный запас, восприимчивость к явлениям и объектам окружающего мира, начальное представление о физических свойствах жидких и твердых телах. Всё это явилось предпосылками для восприятия естественно-научных представлений. Таким образом, систематическая, специально организованная работа по ознакомлению детей раннего возраста с окружающим миром через детское экспериментирование, позволило качественно изменить уровень знаний детей об окружающей действительности и явлениях природы.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86058"/>
            <a:ext cx="8183880" cy="1051560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Спасибо за внимание!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АКТУАЛЬНОСТЬ ТЕМЫ: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857364"/>
            <a:ext cx="8429684" cy="4214842"/>
          </a:xfrm>
        </p:spPr>
        <p:txBody>
          <a:bodyPr>
            <a:normAutofit fontScale="85000" lnSpcReduction="20000"/>
          </a:bodyPr>
          <a:lstStyle/>
          <a:p>
            <a:pPr marL="3175" indent="84138" algn="ctr">
              <a:buNone/>
            </a:pPr>
            <a:r>
              <a:rPr lang="ru-RU" dirty="0" smtClean="0"/>
              <a:t>Мир вокруг нас удивителен и разнообразен. Дети получают каждый день новые представления о живой и неживой природе. Задача взрослых – расширить кругозор детей, развивать их познавательную активность. Удовлетворяя свою любознательность в процессе активной познавательно – исследовательской деятельности, которая в естественной форме проявляется в виде детского экспериментирования, ребенок с одной стороны расширяет представления о мире, с другой – начинает овладевать представлениями целостной картины мира.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ЦЕЛЬ И 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880" cy="418795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Цель моей работы — развитие познавательной сферы детей через включение в процесс экспериментирования Для достижения цели мною были поставлены следующие задачи: </a:t>
            </a:r>
          </a:p>
          <a:p>
            <a:pPr marL="358775" indent="-271463">
              <a:buAutoNum type="arabicPeriod"/>
            </a:pPr>
            <a:r>
              <a:rPr lang="ru-RU" dirty="0" smtClean="0"/>
              <a:t> Углублять представления о живой и неживой природе. </a:t>
            </a:r>
          </a:p>
          <a:p>
            <a:pPr marL="358775" indent="-271463">
              <a:buAutoNum type="arabicPeriod"/>
            </a:pPr>
            <a:r>
              <a:rPr lang="ru-RU" dirty="0" smtClean="0"/>
              <a:t> Способствовать к участию детей в исследованиях и обобщению результатов опытов. </a:t>
            </a:r>
          </a:p>
          <a:p>
            <a:pPr marL="358775" indent="-271463">
              <a:buAutoNum type="arabicPeriod"/>
            </a:pPr>
            <a:r>
              <a:rPr lang="ru-RU" dirty="0" smtClean="0"/>
              <a:t> Формировать представления о свойствах и качествах </a:t>
            </a:r>
            <a:r>
              <a:rPr lang="ru-RU" dirty="0" smtClean="0"/>
              <a:t>окружающего мира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Вода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14488"/>
            <a:ext cx="8183880" cy="4187952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 Вода – главная составляющая всего живого. Знакомство с ней – важный шаг в развитии детей раннего возраста. Простые, но зрелищные опыты ближе познакомят детей с водой.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https://clip.cookdiary.net/sites/default/files/wallpaper/drops-clipart/319186/drops-clipart-raindrop-319186-47400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4071942"/>
            <a:ext cx="2538116" cy="2493890"/>
          </a:xfrm>
          <a:prstGeom prst="rect">
            <a:avLst/>
          </a:prstGeom>
          <a:noFill/>
        </p:spPr>
      </p:pic>
      <p:pic>
        <p:nvPicPr>
          <p:cNvPr id="5" name="Рисунок 4" descr="вод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3714752"/>
            <a:ext cx="3476646" cy="2607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183880" cy="1051560"/>
          </a:xfrm>
        </p:spPr>
        <p:txBody>
          <a:bodyPr/>
          <a:lstStyle/>
          <a:p>
            <a:r>
              <a:rPr lang="ru-RU" dirty="0" smtClean="0"/>
              <a:t>«РАЗНОЦВЕТНАЯ ВОДИЧКА»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5214974" cy="4187952"/>
          </a:xfrm>
        </p:spPr>
        <p:txBody>
          <a:bodyPr>
            <a:noAutofit/>
          </a:bodyPr>
          <a:lstStyle/>
          <a:p>
            <a:pPr marL="274638" indent="-90488">
              <a:buNone/>
            </a:pPr>
            <a:endParaRPr lang="ru-RU" sz="1600" dirty="0" smtClean="0"/>
          </a:p>
          <a:p>
            <a:pPr marL="274638" indent="-90488">
              <a:buNone/>
            </a:pPr>
            <a:r>
              <a:rPr lang="ru-RU" sz="1600" dirty="0" smtClean="0"/>
              <a:t> Выглянуло солнышко </a:t>
            </a:r>
          </a:p>
          <a:p>
            <a:pPr marL="274638" indent="-90488">
              <a:buNone/>
            </a:pPr>
            <a:r>
              <a:rPr lang="ru-RU" sz="1600" dirty="0" smtClean="0"/>
              <a:t>Из мохнатой тучки, </a:t>
            </a:r>
          </a:p>
          <a:p>
            <a:pPr marL="274638" indent="-90488">
              <a:buNone/>
            </a:pPr>
            <a:r>
              <a:rPr lang="ru-RU" sz="1600" dirty="0" smtClean="0"/>
              <a:t>Потянулось к дождику </a:t>
            </a:r>
          </a:p>
          <a:p>
            <a:pPr marL="274638" indent="-90488">
              <a:buNone/>
            </a:pPr>
            <a:r>
              <a:rPr lang="ru-RU" sz="1600" dirty="0" smtClean="0"/>
              <a:t>Пальчиками – лучиками. </a:t>
            </a:r>
          </a:p>
          <a:p>
            <a:pPr marL="274638" indent="-90488">
              <a:buNone/>
            </a:pPr>
            <a:r>
              <a:rPr lang="ru-RU" sz="1600" dirty="0" smtClean="0"/>
              <a:t>Но не струсил дождик. </a:t>
            </a:r>
          </a:p>
          <a:p>
            <a:pPr marL="274638" indent="-90488">
              <a:buNone/>
            </a:pPr>
            <a:r>
              <a:rPr lang="ru-RU" sz="1600" dirty="0" smtClean="0"/>
              <a:t>С нами не расстался, </a:t>
            </a:r>
          </a:p>
          <a:p>
            <a:pPr marL="274638" indent="-90488">
              <a:buNone/>
            </a:pPr>
            <a:r>
              <a:rPr lang="ru-RU" sz="1600" dirty="0" smtClean="0"/>
              <a:t>Семицветной радугой </a:t>
            </a:r>
          </a:p>
          <a:p>
            <a:pPr marL="274638" indent="-90488">
              <a:buNone/>
            </a:pPr>
            <a:r>
              <a:rPr lang="ru-RU" sz="1600" dirty="0" smtClean="0"/>
              <a:t>Над землей остался. </a:t>
            </a:r>
          </a:p>
          <a:p>
            <a:pPr marL="274638" indent="-90488">
              <a:buNone/>
            </a:pPr>
            <a:r>
              <a:rPr lang="ru-RU" sz="1600" dirty="0" smtClean="0"/>
              <a:t> </a:t>
            </a:r>
          </a:p>
          <a:p>
            <a:pPr marL="90488" indent="-90488">
              <a:buNone/>
              <a:tabLst>
                <a:tab pos="87313" algn="l"/>
              </a:tabLst>
            </a:pPr>
            <a:r>
              <a:rPr lang="ru-RU" sz="1600" dirty="0" smtClean="0"/>
              <a:t>    </a:t>
            </a:r>
            <a:r>
              <a:rPr lang="ru-RU" sz="1600" dirty="0" smtClean="0"/>
              <a:t>Дети узнали, </a:t>
            </a:r>
            <a:r>
              <a:rPr lang="ru-RU" sz="1600" dirty="0" smtClean="0"/>
              <a:t>что радуга бывает не только на небе, ее можно сделать самим с помощью воды и разноцветных красок. Взять прозрачные стаканчики с водой, разноцветные краски. Дети обмакивают кисти в краску, затем опускают их в стаканчики с водой (вода окрашивается). Стаканчики с разноцветной водой составить дугой и получится «радуга». Вывод: вода может менять свой цвет</a:t>
            </a:r>
            <a:endParaRPr lang="ru-RU" sz="1600" dirty="0"/>
          </a:p>
        </p:txBody>
      </p:sp>
      <p:pic>
        <p:nvPicPr>
          <p:cNvPr id="4" name="Рисунок 3" descr="вода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6" y="1142984"/>
            <a:ext cx="3000396" cy="2250298"/>
          </a:xfrm>
          <a:prstGeom prst="rect">
            <a:avLst/>
          </a:prstGeom>
        </p:spPr>
      </p:pic>
      <p:pic>
        <p:nvPicPr>
          <p:cNvPr id="5" name="Рисунок 4" descr="вода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132" y="4071942"/>
            <a:ext cx="2857520" cy="2143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«Песок»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183880" cy="271464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    На занятии по ознакомлению с окружающим «Испечем угощение» дети пробовали слепить «угощение» из сухого и мокрого песка руками и с помощью формочек. В конце занятия мы с детьми подвели итог – мокрый песок принимает любую нужную форму. А при проведении опыта с песком детям было предложено пропустить через ситечко мокрый песок, а затем сухой – малыши пришли к выводу, что сухой песок может сыпаться. Помимо этого мы с детьми проводили наблюдения в природе на прогулке, где было выявлено, что песок – это множество песчинок</a:t>
            </a:r>
            <a:endParaRPr lang="ru-RU" dirty="0"/>
          </a:p>
        </p:txBody>
      </p:sp>
      <p:pic>
        <p:nvPicPr>
          <p:cNvPr id="17410" name="Picture 2" descr="https://thumbs.dreamstime.com/b/%D0%B4%D0%B5%D0%B2%D1%83%D1%88%D0%BA%D0%B0-%D0%B2%D1%80%D1%83%D1%87%D0%B0%D0%B5%D1%82-%D0%BC%D0%B5%D0%BD%D1%8C%D1%88%D0%B8%D0%B9-%D0%BF%D0%B5%D1%81%D0%BE%D0%BA-107711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4000504"/>
            <a:ext cx="2901028" cy="22047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есок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4226990" cy="3170244"/>
          </a:xfrm>
        </p:spPr>
      </p:pic>
      <p:pic>
        <p:nvPicPr>
          <p:cNvPr id="5" name="Рисунок 4" descr="песок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596" y="0"/>
            <a:ext cx="4143404" cy="3107554"/>
          </a:xfrm>
          <a:prstGeom prst="rect">
            <a:avLst/>
          </a:prstGeom>
        </p:spPr>
      </p:pic>
      <p:pic>
        <p:nvPicPr>
          <p:cNvPr id="6" name="Рисунок 5" descr="0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1604" y="3382244"/>
            <a:ext cx="5831378" cy="34757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«Снег и лед»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14488"/>
            <a:ext cx="8183880" cy="418795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Обогатились </a:t>
            </a:r>
            <a:r>
              <a:rPr lang="ru-RU" dirty="0" smtClean="0"/>
              <a:t>и расширились знания детей о зиме и зимних природных явлениях  </a:t>
            </a:r>
            <a:r>
              <a:rPr lang="ru-RU" dirty="0" smtClean="0"/>
              <a:t>в зимнее время года. </a:t>
            </a:r>
            <a:r>
              <a:rPr lang="ru-RU" dirty="0" smtClean="0"/>
              <a:t>В ходе </a:t>
            </a:r>
            <a:r>
              <a:rPr lang="ru-RU" dirty="0" smtClean="0"/>
              <a:t>занятий </a:t>
            </a:r>
            <a:r>
              <a:rPr lang="ru-RU" dirty="0" smtClean="0"/>
              <a:t>дети научились экспериментировать со снегом и льдом, узнали много нового о снеге и льде. </a:t>
            </a:r>
            <a:r>
              <a:rPr lang="ru-RU" dirty="0" smtClean="0"/>
              <a:t>Активно пополнился </a:t>
            </a:r>
            <a:r>
              <a:rPr lang="ru-RU" dirty="0" smtClean="0"/>
              <a:t>словарный запас </a:t>
            </a:r>
            <a:r>
              <a:rPr lang="ru-RU" dirty="0" smtClean="0"/>
              <a:t>детей. </a:t>
            </a:r>
            <a:r>
              <a:rPr lang="ru-RU" dirty="0" smtClean="0"/>
              <a:t>У детей сформировалась активность и заинтересованность в образовательном процессе.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снег лед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5012262" cy="3759196"/>
          </a:xfrm>
        </p:spPr>
      </p:pic>
      <p:pic>
        <p:nvPicPr>
          <p:cNvPr id="7" name="Рисунок 6" descr="снег лед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9962" y="2857472"/>
            <a:ext cx="5334038" cy="4000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240</TotalTime>
  <Words>696</Words>
  <Application>Microsoft Office PowerPoint</Application>
  <PresentationFormat>Экран (4:3)</PresentationFormat>
  <Paragraphs>42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Аспект</vt:lpstr>
      <vt:lpstr>Ознакомление детей раннего возраста с окружающим миром через  экспериментирование</vt:lpstr>
      <vt:lpstr>АКТУАЛЬНОСТЬ ТЕМЫ:</vt:lpstr>
      <vt:lpstr>ЦЕЛЬ И ЗАДАЧИ:</vt:lpstr>
      <vt:lpstr>Вода</vt:lpstr>
      <vt:lpstr>«РАЗНОЦВЕТНАЯ ВОДИЧКА»</vt:lpstr>
      <vt:lpstr>«Песок»</vt:lpstr>
      <vt:lpstr>Слайд 7</vt:lpstr>
      <vt:lpstr>«Снег и лед» </vt:lpstr>
      <vt:lpstr>Слайд 9</vt:lpstr>
      <vt:lpstr>«Огород на окошке»</vt:lpstr>
      <vt:lpstr>Выращивание и уход за луком</vt:lpstr>
      <vt:lpstr>Слайд 12</vt:lpstr>
      <vt:lpstr>«Камни»</vt:lpstr>
      <vt:lpstr>Слайд 14</vt:lpstr>
      <vt:lpstr>Тонет – не тонет</vt:lpstr>
      <vt:lpstr>Заключение: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Ознакомление детей раннего возраста с окружающим миром через  экспериментирование</dc:title>
  <dc:creator>Max</dc:creator>
  <cp:lastModifiedBy>Max</cp:lastModifiedBy>
  <cp:revision>16</cp:revision>
  <dcterms:created xsi:type="dcterms:W3CDTF">2020-04-04T13:09:49Z</dcterms:created>
  <dcterms:modified xsi:type="dcterms:W3CDTF">2020-04-05T12:46:58Z</dcterms:modified>
</cp:coreProperties>
</file>