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адик 130\Материал для сайта\Счет до 5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5728"/>
            <a:ext cx="9123121" cy="6873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Садик 130\Материал для сайта\Счет до 5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Садик 130\Материал для сайта\Счет до 5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Садик 130\Материал для сайта\Счет до 5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Садик 130\Материал для сайта\Счет до 5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Садик 130\Материал для сайта\Счет до 5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Садик 130\Материал для сайта\Счет до 5\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Садик 130\Материал для сайта\Счет до 5\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Садик 130\Материал для сайта\Счет до 5\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Садик 130\Материал для сайта\Счет до 5\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Садик 130\Материал для сайта\Счет до 5\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Садик 130\Материал для сайта\Счет до 5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Садик 130\Материал для сайта\Счет до 5\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Садик 130\Материал для сайта\Счет до 5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Садик 130\Материал для сайта\Счет до 5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Садик 130\Материал для сайта\Счет до 5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Садик 130\Материал для сайта\Счет до 5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Садик 130\Материал для сайта\Счет до 5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Садик 130\Материал для сайта\Счет до 5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Садик 130\Материал для сайта\Счет до 5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Windows User</cp:lastModifiedBy>
  <cp:revision>1</cp:revision>
  <dcterms:created xsi:type="dcterms:W3CDTF">2020-04-08T17:54:37Z</dcterms:created>
  <dcterms:modified xsi:type="dcterms:W3CDTF">2020-04-08T18:04:41Z</dcterms:modified>
</cp:coreProperties>
</file>