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75" r:id="rId3"/>
    <p:sldId id="276" r:id="rId4"/>
    <p:sldId id="259" r:id="rId5"/>
    <p:sldId id="272" r:id="rId6"/>
    <p:sldId id="261" r:id="rId7"/>
    <p:sldId id="262" r:id="rId8"/>
    <p:sldId id="263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76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4C170-B449-4CCA-B0E8-4B55EA1BBBD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4C063-DC4A-4ADE-9AEE-610C57606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B0FDB-9DC3-45EE-8FAB-3A040E919ED8}" type="slidenum">
              <a:rPr lang="ru-RU"/>
              <a:pPr/>
              <a:t>6</a:t>
            </a:fld>
            <a:endParaRPr lang="ru-RU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B0FDB-9DC3-45EE-8FAB-3A040E919ED8}" type="slidenum">
              <a:rPr lang="ru-RU"/>
              <a:pPr/>
              <a:t>7</a:t>
            </a:fld>
            <a:endParaRPr lang="ru-RU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26098-EFEC-4B42-8186-F7495FF518E4}" type="slidenum">
              <a:rPr lang="ru-RU"/>
              <a:pPr/>
              <a:t>8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Тема: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«Знакомство с разделом.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Б.В.Шергин «Собирай по ягодке –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наберёшь кузовок»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2" descr="C:\Users\PC\Downloads\detail_picture_6068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2214554"/>
            <a:ext cx="3643816" cy="436490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PC\Downloads\000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071678"/>
            <a:ext cx="3600456" cy="45005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6732240" cy="48245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БОРИС ШЕРГИН </a:t>
            </a:r>
            <a:r>
              <a:rPr lang="ru-RU" sz="2800" b="1" dirty="0" smtClean="0"/>
              <a:t>- </a:t>
            </a:r>
            <a:r>
              <a:rPr lang="ru-RU" sz="2800" b="1" dirty="0" smtClean="0"/>
              <a:t>Великий русский писатель,  художник, появился на свет в июле 1893 года, в городе Архангельске. </a:t>
            </a:r>
          </a:p>
          <a:p>
            <a:r>
              <a:rPr lang="ru-RU" sz="2800" b="1" dirty="0" smtClean="0"/>
              <a:t>Его отец был потомственным мореходом. Он также любил рассказывать истории, и эту страсть передал своему сыну .</a:t>
            </a:r>
          </a:p>
          <a:p>
            <a:r>
              <a:rPr lang="ru-RU" sz="2800" b="1" dirty="0" smtClean="0"/>
              <a:t>С детства Шергин много рисовал, и вскоре влюбился в эту деятельность. Он рисовал все, что казалось ему интересным.</a:t>
            </a:r>
            <a:endParaRPr lang="ru-RU" sz="2800" b="1" dirty="0" smtClean="0"/>
          </a:p>
        </p:txBody>
      </p:sp>
      <p:pic>
        <p:nvPicPr>
          <p:cNvPr id="4" name="Рисунок 3" descr="шерг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2204864"/>
            <a:ext cx="2209972" cy="2538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5112568" cy="583264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Во время учебы в школе, </a:t>
            </a:r>
            <a:r>
              <a:rPr lang="ru-RU" sz="2400" b="1" dirty="0" smtClean="0"/>
              <a:t>Борис </a:t>
            </a:r>
            <a:r>
              <a:rPr lang="ru-RU" sz="2400" b="1" dirty="0" smtClean="0"/>
              <a:t> </a:t>
            </a:r>
            <a:r>
              <a:rPr lang="ru-RU" sz="2400" b="1" dirty="0" smtClean="0"/>
              <a:t>собирал и записывал сказки своего народа, песни и былины. После учебы некоторое время работал как художник реставратор.</a:t>
            </a:r>
          </a:p>
          <a:p>
            <a:r>
              <a:rPr lang="ru-RU" sz="2400" b="1" dirty="0" smtClean="0"/>
              <a:t>В 1922 году Шергин переехал в столицу и там устроился на должность преподавателя в институт детского </a:t>
            </a:r>
            <a:r>
              <a:rPr lang="ru-RU" sz="2400" b="1" dirty="0" smtClean="0"/>
              <a:t>чтения.</a:t>
            </a:r>
            <a:endParaRPr lang="ru-RU" sz="2400" b="1" dirty="0" smtClean="0"/>
          </a:p>
          <a:p>
            <a:r>
              <a:rPr lang="ru-RU" sz="2400" b="1" dirty="0" smtClean="0"/>
              <a:t>В 1934 году он становится профессиональным литератором. При его жизни было опубликовано девять его </a:t>
            </a:r>
            <a:r>
              <a:rPr lang="ru-RU" sz="2400" b="1" dirty="0" smtClean="0"/>
              <a:t>книг.</a:t>
            </a:r>
            <a:endParaRPr lang="ru-RU" sz="2400" b="1" dirty="0" smtClean="0"/>
          </a:p>
          <a:p>
            <a:r>
              <a:rPr lang="ru-RU" sz="2400" b="1" dirty="0" smtClean="0"/>
              <a:t>Умер 30 октября 1973 года. Шергин похоронен в Москве.</a:t>
            </a:r>
          </a:p>
          <a:p>
            <a:endParaRPr lang="ru-RU" sz="2400" dirty="0"/>
          </a:p>
        </p:txBody>
      </p:sp>
      <p:pic>
        <p:nvPicPr>
          <p:cNvPr id="4" name="Picture 2" descr="C:\Users\PC\Downloads\00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447951" cy="430993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186" y="0"/>
            <a:ext cx="8205814" cy="7143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Словарная работа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5572140"/>
          </a:xfrm>
        </p:spPr>
        <p:txBody>
          <a:bodyPr>
            <a:normAutofit/>
          </a:bodyPr>
          <a:lstStyle/>
          <a:p>
            <a:r>
              <a:rPr lang="ru-RU" sz="2800" b="1" dirty="0" err="1" smtClean="0"/>
              <a:t>Красовато</a:t>
            </a:r>
            <a:r>
              <a:rPr lang="ru-RU" sz="2800" b="1" dirty="0" smtClean="0"/>
              <a:t>- красиво</a:t>
            </a:r>
            <a:endParaRPr lang="ru-RU" sz="2800" dirty="0" smtClean="0"/>
          </a:p>
          <a:p>
            <a:r>
              <a:rPr lang="ru-RU" sz="2800" b="1" dirty="0" smtClean="0"/>
              <a:t>Допытался –разузнал</a:t>
            </a:r>
          </a:p>
          <a:p>
            <a:r>
              <a:rPr lang="ru-RU" sz="2800" b="1" dirty="0" smtClean="0"/>
              <a:t> Коричное – коричневое</a:t>
            </a:r>
            <a:endParaRPr lang="ru-RU" sz="2800" dirty="0" smtClean="0"/>
          </a:p>
          <a:p>
            <a:r>
              <a:rPr lang="ru-RU" sz="2800" b="1" dirty="0" smtClean="0"/>
              <a:t>Присаживает- прикрепить</a:t>
            </a:r>
            <a:r>
              <a:rPr lang="ru-RU" sz="2800" b="1" dirty="0" smtClean="0"/>
              <a:t>, приделать накрепко.</a:t>
            </a:r>
            <a:endParaRPr lang="ru-RU" sz="2800" dirty="0" smtClean="0"/>
          </a:p>
          <a:p>
            <a:r>
              <a:rPr lang="ru-RU" sz="2800" b="1" dirty="0" smtClean="0"/>
              <a:t>Академия – высшее учреждение.</a:t>
            </a:r>
            <a:endParaRPr lang="ru-RU" sz="2800" dirty="0" smtClean="0"/>
          </a:p>
          <a:p>
            <a:r>
              <a:rPr lang="ru-RU" sz="2800" b="1" dirty="0" smtClean="0"/>
              <a:t>Вылощил волчьим зубом – натёр до  </a:t>
            </a:r>
            <a:endParaRPr lang="ru-RU" sz="2800" dirty="0" smtClean="0"/>
          </a:p>
          <a:p>
            <a:r>
              <a:rPr lang="ru-RU" sz="2800" b="1" dirty="0" smtClean="0"/>
              <a:t>                                                              блеска.</a:t>
            </a:r>
            <a:endParaRPr lang="ru-RU" sz="2800" dirty="0" smtClean="0"/>
          </a:p>
          <a:p>
            <a:r>
              <a:rPr lang="ru-RU" sz="2800" b="1" dirty="0" smtClean="0"/>
              <a:t>Паркетчик – мастер, который составляет </a:t>
            </a:r>
            <a:endParaRPr lang="ru-RU" sz="2800" dirty="0" smtClean="0"/>
          </a:p>
          <a:p>
            <a:r>
              <a:rPr lang="ru-RU" sz="2800" b="1" dirty="0" smtClean="0"/>
              <a:t>                                         из дощечек узоры</a:t>
            </a:r>
            <a:endParaRPr lang="ru-RU" sz="2800" dirty="0" smtClean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038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РЕЧЕВАЯ РАЗМИНКА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56792"/>
            <a:ext cx="51125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Georgia" pitchFamily="18" charset="0"/>
              <a:buNone/>
            </a:pPr>
            <a:r>
              <a:rPr lang="ru-RU" sz="4000" b="1" dirty="0" smtClean="0">
                <a:solidFill>
                  <a:srgbClr val="23336F"/>
                </a:solidFill>
              </a:rPr>
              <a:t>Дети ягодки искали.</a:t>
            </a:r>
          </a:p>
          <a:p>
            <a:pPr>
              <a:buFont typeface="Georgia" pitchFamily="18" charset="0"/>
              <a:buNone/>
            </a:pPr>
            <a:r>
              <a:rPr lang="ru-RU" sz="4000" b="1" dirty="0" smtClean="0">
                <a:solidFill>
                  <a:srgbClr val="23336F"/>
                </a:solidFill>
              </a:rPr>
              <a:t>Вместе все их собирали.</a:t>
            </a:r>
          </a:p>
          <a:p>
            <a:pPr>
              <a:buFont typeface="Georgia" pitchFamily="18" charset="0"/>
              <a:buNone/>
            </a:pPr>
            <a:r>
              <a:rPr lang="ru-RU" sz="4000" b="1" dirty="0" smtClean="0">
                <a:solidFill>
                  <a:srgbClr val="23336F"/>
                </a:solidFill>
              </a:rPr>
              <a:t>Раз, два, три, четыре, пять</a:t>
            </a:r>
          </a:p>
          <a:p>
            <a:pPr>
              <a:buFont typeface="Georgia" pitchFamily="18" charset="0"/>
              <a:buNone/>
            </a:pPr>
            <a:r>
              <a:rPr lang="ru-RU" sz="4000" b="1" dirty="0" smtClean="0">
                <a:solidFill>
                  <a:srgbClr val="23336F"/>
                </a:solidFill>
              </a:rPr>
              <a:t>Кузовок полный опять!</a:t>
            </a:r>
            <a:endParaRPr lang="ru-RU" sz="4000" b="1" dirty="0" smtClean="0">
              <a:solidFill>
                <a:srgbClr val="23336F"/>
              </a:solidFill>
            </a:endParaRPr>
          </a:p>
        </p:txBody>
      </p:sp>
      <p:pic>
        <p:nvPicPr>
          <p:cNvPr id="8" name="Picture 5" descr="&amp;Scy;&amp;bcy;&amp;ocy;&amp;rcy; &amp;yacy;&amp;gcy;&amp;ocy;&amp;dcy; . - &amp;Scy;&amp;ucy;&amp;ncy;&amp;dcy;&amp;ucy;&amp;chcy;&amp;o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204864"/>
            <a:ext cx="2546587" cy="223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PC\Pictures\Рисунок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86364"/>
            <a:ext cx="7813264" cy="45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3" y="285728"/>
            <a:ext cx="81369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по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картине.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изображен? Что делают герои?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0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7" y="285728"/>
            <a:ext cx="842493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Прочти  произведение «Собирай по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ягдке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наберешь кузовок»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70294"/>
            <a:ext cx="7104797" cy="370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050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448" name="Rectangle 8"/>
          <p:cNvSpPr>
            <a:spLocks noChangeArrowheads="1"/>
          </p:cNvSpPr>
          <p:nvPr/>
        </p:nvSpPr>
        <p:spPr bwMode="auto">
          <a:xfrm>
            <a:off x="285720" y="3571876"/>
            <a:ext cx="5219700" cy="4318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4572008"/>
            <a:ext cx="6659563" cy="50323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6248" y="1969550"/>
            <a:ext cx="48577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(то и пожнёшь)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(не выловить и рыбку из пруда)                    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(гуляй смело)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(ни одного не поймаешь)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(люби и саночки возить)                                             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</a:rPr>
              <a:t> (вылетит – не поймаешь)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857364"/>
            <a:ext cx="385765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Что посеешь…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Без труда…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Сделал дело…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За двумя зайцами погонишься…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Любишь кататься…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Слово не воробей…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2" name="Picture 4" descr="C:\Documents and Settings\Root\Мои документы\Картинки\Картинки\КАРТИНКИ\BD0008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 flipH="1">
            <a:off x="6776510" y="152920"/>
            <a:ext cx="920136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C:\Documents and Settings\Root\Мои документы\Картинки\Картинки\КАРТИНКИ\BD0008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 flipH="1" flipV="1">
            <a:off x="214282" y="14285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C:\Documents and Settings\Root\Мои документы\Картинки\Картинки\КАРТИНКИ\BD0008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 flipV="1">
            <a:off x="196020" y="5804716"/>
            <a:ext cx="936524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Root\Мои документы\Картинки\Картинки\КАРТИНКИ\BD0008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6858016" y="5786454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643042" y="428604"/>
            <a:ext cx="41018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Игра «Кузовок»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1214422"/>
            <a:ext cx="33933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7635"/>
                </a:solidFill>
                <a:latin typeface="Arial" pitchFamily="34" charset="0"/>
                <a:ea typeface="Times New Roman" pitchFamily="18" charset="0"/>
              </a:rPr>
              <a:t>Продолжить пословицы:</a:t>
            </a:r>
            <a:endParaRPr lang="ru-RU" sz="2000" b="1" dirty="0" smtClean="0">
              <a:solidFill>
                <a:srgbClr val="007635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 для меня показался …..?</a:t>
            </a:r>
          </a:p>
          <a:p>
            <a:r>
              <a:rPr lang="ru-RU" dirty="0" smtClean="0"/>
              <a:t>Над чем заставил задуматься урок?</a:t>
            </a:r>
          </a:p>
          <a:p>
            <a:r>
              <a:rPr lang="ru-RU" dirty="0" smtClean="0"/>
              <a:t>Было ли для тебя  интересно на уроке? </a:t>
            </a:r>
          </a:p>
          <a:p>
            <a:r>
              <a:rPr lang="ru-RU" dirty="0" smtClean="0"/>
              <a:t>Я сегодня на уроке узнал …?</a:t>
            </a:r>
          </a:p>
          <a:p>
            <a:r>
              <a:rPr lang="ru-RU" dirty="0" smtClean="0"/>
              <a:t>Мне эти знания пригодятся…..?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119</TotalTime>
  <Words>308</Words>
  <Application>Microsoft Office PowerPoint</Application>
  <PresentationFormat>Экран (4:3)</PresentationFormat>
  <Paragraphs>49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 Словарная работа</vt:lpstr>
      <vt:lpstr>РЕЧЕВАЯ РАЗМИНКА 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Lusik</cp:lastModifiedBy>
  <cp:revision>22</cp:revision>
  <dcterms:created xsi:type="dcterms:W3CDTF">2014-01-31T13:50:06Z</dcterms:created>
  <dcterms:modified xsi:type="dcterms:W3CDTF">2020-04-08T16:21:25Z</dcterms:modified>
</cp:coreProperties>
</file>