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" TargetMode="External"/><Relationship Id="rId2" Type="http://schemas.openxmlformats.org/officeDocument/2006/relationships/hyperlink" Target="http://alexlarin.ne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Система работы учителя математики при подготовке к ЕГЭ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(из опыта работы учителя математики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МКОУ «</a:t>
            </a:r>
            <a:r>
              <a:rPr lang="ru-RU" sz="4000" b="1" dirty="0" err="1" smtClean="0">
                <a:solidFill>
                  <a:schemeClr val="tx1"/>
                </a:solidFill>
              </a:rPr>
              <a:t>Верхнелуговатская</a:t>
            </a:r>
            <a:r>
              <a:rPr lang="ru-RU" sz="4000" b="1" dirty="0" smtClean="0">
                <a:solidFill>
                  <a:schemeClr val="tx1"/>
                </a:solidFill>
              </a:rPr>
              <a:t> СОШ»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Черных Татьяны Владимировны)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Составляющие готовности обучающихся к сдаче экзаменов в форме ЕГЭ: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Информационная готовность (знания о правилах поведения на экзамене, правила заполнения бланков и т.д.);</a:t>
            </a:r>
          </a:p>
          <a:p>
            <a:r>
              <a:rPr lang="ru-RU" dirty="0" smtClean="0"/>
              <a:t>Предметная готовность (качество подготовки по математике, умение выполнять задания </a:t>
            </a:r>
            <a:r>
              <a:rPr lang="ru-RU" dirty="0" err="1" smtClean="0"/>
              <a:t>КИМов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Психологическая готовность (внутренняя настроенность на определенное поведение, ориентированность на целесообразные действия, актуализация и использование возможностей личности для успешных действий в ситуации сдачи экзаменов).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Предметная подготовка обучающихся по математике.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Адаптировать содержание образования к современным требованиям ЕГЭ</a:t>
            </a:r>
          </a:p>
          <a:p>
            <a:pPr lvl="0"/>
            <a:r>
              <a:rPr lang="ru-RU" dirty="0" smtClean="0"/>
              <a:t>Развивать творческие способности и самостоятельную активность учащихся;</a:t>
            </a:r>
          </a:p>
          <a:p>
            <a:pPr lvl="0"/>
            <a:r>
              <a:rPr lang="ru-RU" dirty="0" smtClean="0"/>
              <a:t>Сочетать лекции, самостоятельную работу, поиск информации в сети, практикумы с широкой организацией диалогического общения, консультации;</a:t>
            </a:r>
          </a:p>
          <a:p>
            <a:pPr lvl="0"/>
            <a:r>
              <a:rPr lang="ru-RU" dirty="0" smtClean="0"/>
              <a:t>Систематический контроль </a:t>
            </a:r>
            <a:r>
              <a:rPr lang="ru-RU" dirty="0" err="1" smtClean="0"/>
              <a:t>обученности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Мониторинг выполнения типовых заданий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http://alexlarin.net</a:t>
            </a:r>
            <a:r>
              <a:rPr lang="ru-RU" dirty="0" smtClean="0"/>
              <a:t> , </a:t>
            </a:r>
          </a:p>
          <a:p>
            <a:r>
              <a:rPr lang="ru-RU" u="sng" dirty="0" smtClean="0">
                <a:hlinkClick r:id="rId3"/>
              </a:rPr>
              <a:t>http://www.fipi.ru</a:t>
            </a:r>
            <a:r>
              <a:rPr lang="ru-RU" dirty="0" smtClean="0"/>
              <a:t>,</a:t>
            </a:r>
          </a:p>
          <a:p>
            <a:r>
              <a:rPr lang="ru-RU" dirty="0" smtClean="0"/>
              <a:t>«Решу ЕГЭ».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на смекалку в ЕГЭ по математике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pPr lvl="0"/>
            <a:r>
              <a:rPr lang="ru-RU" b="1" dirty="0" smtClean="0"/>
              <a:t>Про улитку.</a:t>
            </a:r>
          </a:p>
          <a:p>
            <a:pPr lvl="0"/>
            <a:r>
              <a:rPr lang="ru-RU" b="1" dirty="0" smtClean="0"/>
              <a:t>Про кузнечика.</a:t>
            </a:r>
          </a:p>
          <a:p>
            <a:pPr lvl="0"/>
            <a:r>
              <a:rPr lang="ru-RU" b="1" dirty="0" smtClean="0"/>
              <a:t>Обменный пункт.</a:t>
            </a:r>
          </a:p>
          <a:p>
            <a:pPr lvl="0"/>
            <a:r>
              <a:rPr lang="ru-RU" b="1" dirty="0" smtClean="0"/>
              <a:t>Про палку.</a:t>
            </a:r>
          </a:p>
          <a:p>
            <a:pPr lvl="0"/>
            <a:r>
              <a:rPr lang="ru-RU" b="1" dirty="0" smtClean="0"/>
              <a:t>Бензоколонки.</a:t>
            </a:r>
          </a:p>
          <a:p>
            <a:pPr lvl="0"/>
            <a:r>
              <a:rPr lang="ru-RU" b="1" dirty="0" smtClean="0"/>
              <a:t>Грибы в корзине.</a:t>
            </a:r>
          </a:p>
          <a:p>
            <a:pPr lvl="0"/>
            <a:r>
              <a:rPr lang="ru-RU" b="1" dirty="0" smtClean="0"/>
              <a:t>Маша и медведь.</a:t>
            </a:r>
          </a:p>
          <a:p>
            <a:pPr lvl="0"/>
            <a:r>
              <a:rPr lang="ru-RU" b="1" dirty="0" smtClean="0"/>
              <a:t>Викторина.</a:t>
            </a:r>
          </a:p>
          <a:p>
            <a:pPr lvl="0"/>
            <a:r>
              <a:rPr lang="ru-RU" b="1" dirty="0" smtClean="0"/>
              <a:t>Глобус.</a:t>
            </a:r>
          </a:p>
          <a:p>
            <a:pPr lvl="0"/>
            <a:r>
              <a:rPr lang="ru-RU" b="1" dirty="0" smtClean="0"/>
              <a:t>Прямоугольники.</a:t>
            </a:r>
          </a:p>
          <a:p>
            <a:pPr lvl="0"/>
            <a:r>
              <a:rPr lang="ru-RU" b="1" dirty="0" smtClean="0"/>
              <a:t>Про колодец.</a:t>
            </a:r>
          </a:p>
          <a:p>
            <a:pPr lvl="0"/>
            <a:r>
              <a:rPr lang="ru-RU" b="1" dirty="0" smtClean="0"/>
              <a:t>Про дом:</a:t>
            </a:r>
          </a:p>
          <a:p>
            <a:r>
              <a:rPr lang="ru-RU" b="1" dirty="0" smtClean="0"/>
              <a:t>      1) Сколько этажей, </a:t>
            </a:r>
          </a:p>
          <a:p>
            <a:r>
              <a:rPr lang="ru-RU" b="1" dirty="0" smtClean="0"/>
              <a:t>      2) На каком этаже живет Саша, </a:t>
            </a:r>
          </a:p>
          <a:p>
            <a:r>
              <a:rPr lang="ru-RU" b="1" dirty="0" smtClean="0"/>
              <a:t>      3) Сколько человек живет в доме.</a:t>
            </a:r>
          </a:p>
          <a:p>
            <a:pPr lvl="0"/>
            <a:r>
              <a:rPr lang="ru-RU" b="1" dirty="0" smtClean="0"/>
              <a:t>Про ленту.</a:t>
            </a:r>
          </a:p>
          <a:p>
            <a:pPr lvl="0"/>
            <a:r>
              <a:rPr lang="ru-RU" b="1" dirty="0" smtClean="0"/>
              <a:t>Про таблицу.</a:t>
            </a:r>
          </a:p>
          <a:p>
            <a:pPr lvl="0"/>
            <a:r>
              <a:rPr lang="ru-RU" b="1" dirty="0" smtClean="0"/>
              <a:t>Про игру.</a:t>
            </a:r>
          </a:p>
          <a:p>
            <a:pPr lvl="0"/>
            <a:r>
              <a:rPr lang="ru-RU" b="1" dirty="0" smtClean="0"/>
              <a:t>Договор о дружбе.</a:t>
            </a:r>
          </a:p>
          <a:p>
            <a:pPr lvl="0"/>
            <a:r>
              <a:rPr lang="ru-RU" b="1" dirty="0" smtClean="0"/>
              <a:t>Итоговая оценка.</a:t>
            </a:r>
          </a:p>
          <a:p>
            <a:pPr lvl="0"/>
            <a:r>
              <a:rPr lang="ru-RU" b="1" dirty="0" smtClean="0"/>
              <a:t>Про натуральные числа.</a:t>
            </a:r>
          </a:p>
          <a:p>
            <a:pPr lvl="0"/>
            <a:r>
              <a:rPr lang="ru-RU" b="1" dirty="0" smtClean="0"/>
              <a:t>Про два множителя.</a:t>
            </a:r>
          </a:p>
          <a:p>
            <a:pPr lvl="0"/>
            <a:r>
              <a:rPr lang="ru-RU" b="1" dirty="0" smtClean="0"/>
              <a:t> О среднем арифметическом.</a:t>
            </a:r>
          </a:p>
          <a:p>
            <a:pPr lvl="0"/>
            <a:r>
              <a:rPr lang="ru-RU" b="1" dirty="0" smtClean="0"/>
              <a:t>О восьми столбах.</a:t>
            </a:r>
          </a:p>
          <a:p>
            <a:pPr lvl="0"/>
            <a:r>
              <a:rPr lang="ru-RU" b="1" dirty="0" smtClean="0"/>
              <a:t>О выпавших листах.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Советую детям во время экзамена обратить внимание на следующее: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пробежать глазами весь тест, чтобы увидеть, какого типа задания в нем содержатся, это поможет настроиться на работу;</a:t>
            </a:r>
          </a:p>
          <a:p>
            <a:pPr lvl="0"/>
            <a:r>
              <a:rPr lang="ru-RU" dirty="0" smtClean="0"/>
              <a:t>внимательно прочитать вопрос до конца и понять его смысл (характерная ошибка во время тестирования не дочитав до конца, по первым словам уже предполагают ответ и торопятся его вписать); </a:t>
            </a:r>
          </a:p>
          <a:p>
            <a:pPr lvl="0"/>
            <a:r>
              <a:rPr lang="ru-RU" dirty="0" smtClean="0"/>
              <a:t>если не знаешь ответа на вопрос или не уверен, пропусти его и отметь, чтобы потом к нему вернуться;</a:t>
            </a:r>
          </a:p>
          <a:p>
            <a:pPr lvl="0"/>
            <a:r>
              <a:rPr lang="ru-RU" dirty="0" smtClean="0"/>
              <a:t>если не смог в течение отведенного времени ответить на вопрос, есть смысл положиться на свою интуицию и указать наиболее вероятный вариант.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Что я считаю самым важным при подготовке к ЕГЭ?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/>
              <a:t>Вычислительные навыки.</a:t>
            </a:r>
            <a:r>
              <a:rPr lang="ru-RU" dirty="0" smtClean="0"/>
              <a:t> Пользоваться калькулятором не рекомендую, объясняя его вред. Показываю ребятам некоторые способы быстрого умножения чисел, возведения в степень, извлечения корней др.</a:t>
            </a:r>
          </a:p>
          <a:p>
            <a:pPr lvl="0"/>
            <a:r>
              <a:rPr lang="ru-RU" b="1" dirty="0" smtClean="0"/>
              <a:t>Обязательное знание правил и формул</a:t>
            </a:r>
            <a:r>
              <a:rPr lang="ru-RU" dirty="0" smtClean="0"/>
              <a:t>. Для этого после изучения теоретических вопросов темы, даю на 5 - 7 минут математический диктант, в котором часть вопросов касается теории и вторая часть - простейшие примеры не её применение.</a:t>
            </a:r>
          </a:p>
          <a:p>
            <a:pPr lvl="0"/>
            <a:r>
              <a:rPr lang="ru-RU" b="1" dirty="0" smtClean="0"/>
              <a:t>Постоянное совершенствование учебных навыков на практике</a:t>
            </a:r>
            <a:r>
              <a:rPr lang="ru-RU" dirty="0" smtClean="0"/>
              <a:t>. </a:t>
            </a:r>
          </a:p>
          <a:p>
            <a:pPr lvl="0"/>
            <a:r>
              <a:rPr lang="ru-RU" b="1" dirty="0" smtClean="0"/>
              <a:t>Проверка знаний и умений учащихся.</a:t>
            </a:r>
            <a:r>
              <a:rPr lang="ru-RU" dirty="0" smtClean="0"/>
              <a:t> Выполнение тренировочных и диагностических работ, представленных в сети Интернет.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smtClean="0"/>
              <a:t>    Роль </a:t>
            </a:r>
            <a:r>
              <a:rPr lang="ru-RU" b="1" dirty="0" smtClean="0"/>
              <a:t>учителя в школе действительно велика, но он не всемогущ, и обучить может лишь того, кто хочет учиться и кто сам учится.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470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Система работы учителя математики при подготовке к ЕГЭ </vt:lpstr>
      <vt:lpstr>Составляющие готовности обучающихся к сдаче экзаменов в форме ЕГЭ: </vt:lpstr>
      <vt:lpstr> Предметная подготовка обучающихся по математике. </vt:lpstr>
      <vt:lpstr>Слайд 4</vt:lpstr>
      <vt:lpstr>Слайд 5</vt:lpstr>
      <vt:lpstr>Задачи на смекалку в ЕГЭ по математике</vt:lpstr>
      <vt:lpstr>Советую детям во время экзамена обратить внимание на следующее: </vt:lpstr>
      <vt:lpstr> Что я считаю самым важным при подготовке к ЕГЭ?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учителя математики при подготовке к ЕГЭ </dc:title>
  <dc:creator>Администратор</dc:creator>
  <cp:lastModifiedBy>Windows User</cp:lastModifiedBy>
  <cp:revision>3</cp:revision>
  <dcterms:created xsi:type="dcterms:W3CDTF">2019-08-28T04:09:41Z</dcterms:created>
  <dcterms:modified xsi:type="dcterms:W3CDTF">2019-08-28T04:55:28Z</dcterms:modified>
</cp:coreProperties>
</file>