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2.wp.com/lublujagodi.ru/wp-content/uploads/2015/06/621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СМОРОДИНА</a:t>
            </a:r>
            <a:endParaRPr lang="ru-RU" sz="4000" dirty="0"/>
          </a:p>
        </p:txBody>
      </p:sp>
      <p:pic>
        <p:nvPicPr>
          <p:cNvPr id="3" name="Рисунок 2" descr="6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664373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свойства смородины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плодых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лимонная, яблочная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органические кислоты, пектины, дубильные вещества, хорошо усваиваемые сахара до (11%), эфирное масло около 2%, каротин, витамины группы В, РР, К, Е, Н,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фосфорная кислота,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провитамин А, содержит  фосфор, калий, кальций,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аскорбиновая кислота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листьях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микроэлементы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меди, магния, серебра, железа, марганца, серы, а также эфирные масла,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фитонциды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название ягоды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64357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+mj-lt"/>
              </a:rPr>
              <a:t>древнерусское слово «</a:t>
            </a:r>
            <a:r>
              <a:rPr lang="ru-RU" b="1" dirty="0" err="1" smtClean="0">
                <a:latin typeface="+mj-lt"/>
                <a:cs typeface="Times New Roman" pitchFamily="18" charset="0"/>
              </a:rPr>
              <a:t>смородить</a:t>
            </a:r>
            <a:r>
              <a:rPr lang="ru-RU" b="1" dirty="0" smtClean="0">
                <a:latin typeface="+mj-lt"/>
                <a:cs typeface="Times New Roman" pitchFamily="18" charset="0"/>
              </a:rPr>
              <a:t>» — «издавать сильный запах</a:t>
            </a:r>
            <a:r>
              <a:rPr lang="ru-RU" b="1" dirty="0" smtClean="0">
                <a:latin typeface="+mj-lt"/>
                <a:cs typeface="Times New Roman" pitchFamily="18" charset="0"/>
              </a:rPr>
              <a:t>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+mj-lt"/>
                <a:cs typeface="Times New Roman" pitchFamily="18" charset="0"/>
              </a:rPr>
              <a:t>монастырский виноград»</a:t>
            </a:r>
          </a:p>
          <a:p>
            <a:endParaRPr lang="ru-RU" b="1" dirty="0">
              <a:latin typeface="+mj-lt"/>
              <a:cs typeface="Times New Roman" pitchFamily="18" charset="0"/>
            </a:endParaRPr>
          </a:p>
        </p:txBody>
      </p:sp>
      <p:pic>
        <p:nvPicPr>
          <p:cNvPr id="5" name="Рисунок 4" descr="Красная смородина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71744"/>
            <a:ext cx="628654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3" descr="http://audioskazki.net/wp-content/gallery/rus_skazki/ivan_krestyansky_syn/11_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742955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4286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7158" y="285728"/>
            <a:ext cx="7239000" cy="785818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Река</a:t>
            </a:r>
            <a:r>
              <a:rPr kumimoji="0" lang="ru-RU" sz="32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смородинка – Москва-река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История смородины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X </a:t>
            </a:r>
            <a:r>
              <a:rPr lang="ru-RU" sz="2800" dirty="0" smtClean="0"/>
              <a:t>–</a:t>
            </a:r>
            <a:r>
              <a:rPr lang="en-US" sz="2800" dirty="0" smtClean="0"/>
              <a:t>XI </a:t>
            </a:r>
            <a:r>
              <a:rPr lang="ru-RU" sz="2800" dirty="0" smtClean="0"/>
              <a:t>веках - монастырские сады </a:t>
            </a:r>
            <a:r>
              <a:rPr lang="ru-RU" sz="2800" dirty="0" smtClean="0"/>
              <a:t>Новгорода и </a:t>
            </a:r>
            <a:r>
              <a:rPr lang="ru-RU" sz="2800" dirty="0" smtClean="0"/>
              <a:t>Пскова</a:t>
            </a:r>
          </a:p>
          <a:p>
            <a:pPr algn="just"/>
            <a:r>
              <a:rPr lang="ru-RU" sz="2800" dirty="0" smtClean="0"/>
              <a:t>ХIII-XIV веках - символ </a:t>
            </a:r>
            <a:r>
              <a:rPr lang="ru-RU" sz="2800" dirty="0" smtClean="0"/>
              <a:t>Руси</a:t>
            </a:r>
          </a:p>
          <a:p>
            <a:pPr algn="just"/>
            <a:r>
              <a:rPr lang="ru-RU" sz="2800" dirty="0" smtClean="0"/>
              <a:t>XV-XVI веках - сведения в </a:t>
            </a:r>
            <a:r>
              <a:rPr lang="ru-RU" sz="2800" dirty="0" smtClean="0"/>
              <a:t>лечебниках и </a:t>
            </a:r>
            <a:r>
              <a:rPr lang="ru-RU" sz="2800" dirty="0" smtClean="0"/>
              <a:t>травниках</a:t>
            </a:r>
            <a:endParaRPr lang="ru-RU" sz="2800" dirty="0" smtClean="0"/>
          </a:p>
          <a:p>
            <a:pPr algn="just"/>
            <a:r>
              <a:rPr lang="ru-RU" sz="2800" dirty="0" smtClean="0"/>
              <a:t>начало </a:t>
            </a:r>
            <a:r>
              <a:rPr lang="ru-RU" sz="2800" dirty="0" smtClean="0"/>
              <a:t>XVII </a:t>
            </a:r>
            <a:r>
              <a:rPr lang="ru-RU" sz="2800" dirty="0" smtClean="0"/>
              <a:t>века - в </a:t>
            </a:r>
            <a:r>
              <a:rPr lang="ru-RU" sz="2800" dirty="0" smtClean="0"/>
              <a:t>подмосковных садах большое место занимали насаждения </a:t>
            </a:r>
            <a:r>
              <a:rPr lang="ru-RU" sz="2800" dirty="0" smtClean="0"/>
              <a:t> смородины</a:t>
            </a:r>
          </a:p>
          <a:p>
            <a:pPr algn="just"/>
            <a:r>
              <a:rPr lang="ru-RU" sz="2800" dirty="0" smtClean="0"/>
              <a:t>конец </a:t>
            </a:r>
            <a:r>
              <a:rPr lang="ru-RU" sz="2800" dirty="0" smtClean="0"/>
              <a:t>XIX века </a:t>
            </a:r>
            <a:r>
              <a:rPr lang="ru-RU" sz="2800" dirty="0" smtClean="0"/>
              <a:t> - кусты вырубали</a:t>
            </a:r>
            <a:endParaRPr lang="ru-RU" sz="2800" dirty="0" smtClean="0"/>
          </a:p>
          <a:p>
            <a:pPr algn="just"/>
            <a:r>
              <a:rPr lang="ru-RU" sz="2800" dirty="0" smtClean="0"/>
              <a:t> </a:t>
            </a:r>
            <a:r>
              <a:rPr lang="ru-RU" sz="2800" dirty="0" smtClean="0"/>
              <a:t>XX </a:t>
            </a:r>
            <a:r>
              <a:rPr lang="ru-RU" sz="2800" smtClean="0"/>
              <a:t>век – стали высаживать </a:t>
            </a:r>
            <a:r>
              <a:rPr lang="ru-RU" sz="2800" dirty="0" smtClean="0"/>
              <a:t>на дачах </a:t>
            </a:r>
            <a:r>
              <a:rPr lang="ru-RU" sz="2800" dirty="0" smtClean="0"/>
              <a:t>и приусадебных участках</a:t>
            </a:r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выручала меня моя смородинка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520440" cy="5572164"/>
          </a:xfrm>
        </p:spPr>
        <p:txBody>
          <a:bodyPr/>
          <a:lstStyle/>
          <a:p>
            <a:r>
              <a:rPr lang="ru-RU" dirty="0" smtClean="0"/>
              <a:t>Федор Петрович </a:t>
            </a:r>
            <a:r>
              <a:rPr lang="ru-RU" dirty="0" smtClean="0"/>
              <a:t>Толстой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142984"/>
            <a:ext cx="3520440" cy="5500726"/>
          </a:xfrm>
        </p:spPr>
        <p:txBody>
          <a:bodyPr/>
          <a:lstStyle/>
          <a:p>
            <a:r>
              <a:rPr lang="ru-RU" dirty="0" smtClean="0"/>
              <a:t>императрица Елизавета Алексеевна</a:t>
            </a:r>
            <a:endParaRPr lang="ru-RU" dirty="0"/>
          </a:p>
        </p:txBody>
      </p:sp>
      <p:pic>
        <p:nvPicPr>
          <p:cNvPr id="6" name="Рисунок 5" descr="http://img-fotki.yandex.ru/get/5816/28101686.1e7/0_62b1a_9af8632f_X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271464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12.ifotki.info/org/351888bd2255fcb87fd5b5c3e3c95f18bc5f6c13694362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643182"/>
            <a:ext cx="40719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5" name="Содержимое 3" descr="Смородина фото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78300" y="1928802"/>
            <a:ext cx="352107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0019-014-CHjornaja-smorodina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00174"/>
            <a:ext cx="362111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145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СМОРОДИНА</vt:lpstr>
      <vt:lpstr>свойства смородины</vt:lpstr>
      <vt:lpstr>название ягоды</vt:lpstr>
      <vt:lpstr>  </vt:lpstr>
      <vt:lpstr>История смородины</vt:lpstr>
      <vt:lpstr>выручала меня моя смородинка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СМОРОДИНА</dc:title>
  <dc:creator>user</dc:creator>
  <cp:lastModifiedBy>user</cp:lastModifiedBy>
  <cp:revision>16</cp:revision>
  <dcterms:created xsi:type="dcterms:W3CDTF">2016-12-18T02:49:37Z</dcterms:created>
  <dcterms:modified xsi:type="dcterms:W3CDTF">2016-12-18T04:03:05Z</dcterms:modified>
</cp:coreProperties>
</file>