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3" r:id="rId17"/>
    <p:sldId id="275" r:id="rId18"/>
    <p:sldId id="272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6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03.04.2020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03.04.2020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03.04.2020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03.04.2020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Объект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03.04.2020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03.04.2020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03.04.2020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836712"/>
            <a:ext cx="7467600" cy="1656184"/>
          </a:xfrm>
        </p:spPr>
        <p:txBody>
          <a:bodyPr>
            <a:normAutofit/>
          </a:bodyPr>
          <a:lstStyle/>
          <a:p>
            <a:pPr algn="ctr"/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Сохранение психологического здоровья в условиях самоизоляции.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sz="quarter" idx="1"/>
          </p:nvPr>
        </p:nvSpPr>
        <p:spPr>
          <a:xfrm>
            <a:off x="3275856" y="3645024"/>
            <a:ext cx="5040560" cy="2160240"/>
          </a:xfrm>
        </p:spPr>
        <p:txBody>
          <a:bodyPr>
            <a:normAutofit fontScale="92500" lnSpcReduction="10000"/>
          </a:bodyPr>
          <a:lstStyle/>
          <a:p>
            <a:pPr indent="0" algn="r">
              <a:lnSpc>
                <a:spcPct val="150000"/>
              </a:lnSpc>
              <a:buNone/>
            </a:pPr>
            <a:r>
              <a:rPr lang="ru-RU" dirty="0">
                <a:latin typeface="Times New Roman"/>
                <a:ea typeface="Times New Roman"/>
              </a:rPr>
              <a:t>Подготовила педагог-психолог </a:t>
            </a:r>
            <a:endParaRPr lang="ru-RU" sz="2000" dirty="0">
              <a:latin typeface="Times New Roman"/>
              <a:ea typeface="Times New Roman"/>
            </a:endParaRPr>
          </a:p>
          <a:p>
            <a:pPr indent="0" algn="r">
              <a:lnSpc>
                <a:spcPct val="150000"/>
              </a:lnSpc>
              <a:buNone/>
            </a:pPr>
            <a:r>
              <a:rPr lang="ru-RU" dirty="0">
                <a:latin typeface="Times New Roman"/>
                <a:ea typeface="Times New Roman"/>
              </a:rPr>
              <a:t>МАОУ «СОШ №85» </a:t>
            </a:r>
            <a:endParaRPr lang="ru-RU" sz="2000" dirty="0">
              <a:latin typeface="Times New Roman"/>
              <a:ea typeface="Times New Roman"/>
            </a:endParaRPr>
          </a:p>
          <a:p>
            <a:pPr indent="0" algn="r">
              <a:lnSpc>
                <a:spcPct val="150000"/>
              </a:lnSpc>
              <a:buNone/>
            </a:pPr>
            <a:r>
              <a:rPr lang="ru-RU" dirty="0">
                <a:latin typeface="Times New Roman"/>
                <a:ea typeface="Times New Roman"/>
              </a:rPr>
              <a:t>Губенкова Т.А</a:t>
            </a:r>
            <a:r>
              <a:rPr lang="ru-RU" dirty="0" smtClean="0">
                <a:latin typeface="Times New Roman"/>
                <a:ea typeface="Times New Roman"/>
              </a:rPr>
              <a:t>.</a:t>
            </a:r>
          </a:p>
          <a:p>
            <a:pPr indent="0" algn="r">
              <a:lnSpc>
                <a:spcPct val="150000"/>
              </a:lnSpc>
              <a:buNone/>
            </a:pPr>
            <a:r>
              <a:rPr lang="ru-RU" sz="2000" dirty="0" smtClean="0">
                <a:latin typeface="Times New Roman"/>
                <a:ea typeface="Times New Roman"/>
              </a:rPr>
              <a:t>06.04.2020г.</a:t>
            </a:r>
            <a:endParaRPr lang="ru-RU" sz="2000" dirty="0">
              <a:latin typeface="Times New Roman"/>
              <a:ea typeface="Times New Roman"/>
            </a:endParaRPr>
          </a:p>
          <a:p>
            <a:endParaRPr lang="ru-RU" dirty="0"/>
          </a:p>
        </p:txBody>
      </p:sp>
      <p:pic>
        <p:nvPicPr>
          <p:cNvPr id="1026" name="Picture 2" descr="C:\Users\shegl\Desktop\Таня работа\сохранение психологического здоровья в условиях самоизоляции\48a8ba7ac389818b6fd10feac7d7476b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852936"/>
            <a:ext cx="3744416" cy="30689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95193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51520" y="188640"/>
            <a:ext cx="8496944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Для сохранения мира в семье, особенно если родители переведены на удаленную работу, необходимо выработать и договориться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о правилах взаимодействия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на время вынужденной самоизоляции. Правила касаются всех спектров жизнедеятельности, начиная от графика посещения ванной комнаты и заканчивая минутами отдыха, например, перед телевизором. При этом обязательно акцентировать внимание на том, что просьба выйти из комнаты в определенный момент, это не попытка обидеть, а производственная необходимость. Причем, как со стороны родителей, так и детей. Особенно эти правила помогают, если жилищные условия не позволяют уединиться каждому члену семьи в отдельную комнату.</a:t>
            </a:r>
          </a:p>
        </p:txBody>
      </p:sp>
    </p:spTree>
    <p:extLst>
      <p:ext uri="{BB962C8B-B14F-4D97-AF65-F5344CB8AC3E}">
        <p14:creationId xmlns:p14="http://schemas.microsoft.com/office/powerpoint/2010/main" val="1380701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188640"/>
            <a:ext cx="5472608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Для снижения эмоциональной тревоги, особенно для людей с повышенной активностью, рекомендую составить список дел 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или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тем, которые давно хотели изучить, но по разным причинам откладывали. Например, научиться вязать, готовить необычные блюда, освоить 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разные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техники рисования, заняться фитнесом, 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начать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писать книгу и т.д. 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Все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в Ваших руках!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9351" y="4530080"/>
            <a:ext cx="3131840" cy="232792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63208" y="31913"/>
            <a:ext cx="3048000" cy="22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7073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116632"/>
            <a:ext cx="6678488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Обязательно находите время для «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приятностей»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в течение дня. Слушайте музыку, смотрите любимые фильмы, общайтесь с близкими по телефону или мессенджеры, придумайте занимательные игры для всей семьи –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пазлы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, 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настольные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игры, мафию.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458" y="3789040"/>
            <a:ext cx="3962400" cy="295183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1790" y="2420888"/>
            <a:ext cx="3923928" cy="23061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6650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1"/>
            <a:ext cx="6678488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Решайте проблемы по мере их поступления, используя техники решения проблем.</a:t>
            </a:r>
          </a:p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Этапы решения проблемы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:</a:t>
            </a:r>
            <a:br>
              <a:rPr lang="ru-RU" sz="2800" dirty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1) сформулируйте проблему: определите ее, как можно точнее очертите ее происхождения и масштаб;</a:t>
            </a:r>
            <a:br>
              <a:rPr lang="ru-RU" sz="2800" dirty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2) продумайте возможные варианты решения; </a:t>
            </a:r>
            <a:br>
              <a:rPr lang="ru-RU" sz="2800" dirty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3) выберите самое оптимальное на ваш взгляд решение; </a:t>
            </a:r>
            <a:br>
              <a:rPr lang="ru-RU" sz="2800" dirty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4) составьте план действий для осуществления вашего варианта решения; </a:t>
            </a:r>
            <a:br>
              <a:rPr lang="ru-RU" sz="2800" dirty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5) реализуйте свой план; </a:t>
            </a:r>
            <a:br>
              <a:rPr lang="ru-RU" sz="2800" dirty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6) оцените результат.</a:t>
            </a:r>
          </a:p>
        </p:txBody>
      </p:sp>
    </p:spTree>
    <p:extLst>
      <p:ext uri="{BB962C8B-B14F-4D97-AF65-F5344CB8AC3E}">
        <p14:creationId xmlns:p14="http://schemas.microsoft.com/office/powerpoint/2010/main" val="1445094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907704" y="188640"/>
            <a:ext cx="6912768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Когда мы находимся дома в условиях отсутствия внешних форм структурирования нашей жизни, очень важно взять руководство своей жизни в свои руки. Это поможет сохранить психологическое здоровье и снизить уровень стресса.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3" y="3933056"/>
            <a:ext cx="6714794" cy="29249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6395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0"/>
            <a:ext cx="4968552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Для снижения состояния 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эмоционального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напряжения и тревоги используйте техники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релаксации, примите ароматическую ванну. 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Самые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известные и простые в применении – это дыхательные техники (диафрагмальное дыхание) и мышечная релаксация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Так же для уменьшения волнения и улучшение общего состояния можно использовать медитацию и майндфулнесс. 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2080" y="116632"/>
            <a:ext cx="3384376" cy="227687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0072" y="3934742"/>
            <a:ext cx="3517338" cy="28963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2154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835696" y="2348880"/>
            <a:ext cx="5472608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С учетом усиления влияния психологических факторов в межличностных отношениях в периоды самоизоляции, пролонгированных каникул, ряда других ограничений может возникнуть дополнительная необходимость оказания психологической помощи, в том числе экстренной.</a:t>
            </a:r>
          </a:p>
          <a:p>
            <a:pPr algn="ctr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Данная помощь может быть оказана сотрудниками 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Детского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телефона доверия 8-800-2000-122. 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8021" y="116632"/>
            <a:ext cx="4067944" cy="20162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314553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43608" y="2780928"/>
            <a:ext cx="6480720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В заключении  хочется сказать, что в бурном потоке нашей привычной жизни, сейчас прекрасное время остановиться, подумать о приоритетах, о нереализованных проектах, побыть с семьей, насладиться общением с близкими и открыть в себе что-то новое. 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0"/>
            <a:ext cx="4248472" cy="27809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2428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1556792"/>
            <a:ext cx="813690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5400" dirty="0">
                <a:latin typeface="Times New Roman" pitchFamily="18" charset="0"/>
                <a:cs typeface="Times New Roman" pitchFamily="18" charset="0"/>
              </a:rPr>
              <a:t>Спасибо за </a:t>
            </a:r>
          </a:p>
          <a:p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                    внимание</a:t>
            </a:r>
            <a:r>
              <a:rPr lang="ru-RU" sz="5400" dirty="0">
                <a:latin typeface="Times New Roman" pitchFamily="18" charset="0"/>
                <a:cs typeface="Times New Roman" pitchFamily="18" charset="0"/>
              </a:rPr>
              <a:t>!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219" t="6083" r="12619" b="6471"/>
          <a:stretch/>
        </p:blipFill>
        <p:spPr>
          <a:xfrm>
            <a:off x="2764970" y="3690257"/>
            <a:ext cx="2667001" cy="27214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5095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4882554"/>
          </a:xfrm>
        </p:spPr>
        <p:txBody>
          <a:bodyPr>
            <a:normAutofit/>
          </a:bodyPr>
          <a:lstStyle/>
          <a:p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В связи с мерами по противодействию распространения короновирусной инфекции (</a:t>
            </a:r>
            <a:r>
              <a:rPr lang="en-US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COVID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-19), введенными губернатором кемеровской области, многие жители нашего города оказались в ситуации самоизоляции. Это состояние усугубляется тем, что дети переведены на дистанционное обучение, а значит, контроль над этим процессом тоже ляжет на плечи родителей. </a:t>
            </a:r>
            <a:b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Режим самоизоляции выявил тот факт, что находиться круглые сутки в обществе даже самых любимых и близких людей, с которыми раньше встречались только вечером – испытание. Как с этим справиться и сохранить психологическое здоровье себе и своим близким мы сейчас и разберем.</a:t>
            </a:r>
            <a:r>
              <a:rPr lang="ru-RU" sz="2800" dirty="0"/>
              <a:t/>
            </a:r>
            <a:br>
              <a:rPr lang="ru-RU" sz="2800" dirty="0"/>
            </a:b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Объект 7"/>
          <p:cNvPicPr>
            <a:picLocks noGrp="1" noChangeAspect="1"/>
          </p:cNvPicPr>
          <p:nvPr>
            <p:ph sz="quarter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9792" y="4442250"/>
            <a:ext cx="3312368" cy="2415750"/>
          </a:xfrm>
        </p:spPr>
      </p:pic>
    </p:spTree>
    <p:extLst>
      <p:ext uri="{BB962C8B-B14F-4D97-AF65-F5344CB8AC3E}">
        <p14:creationId xmlns:p14="http://schemas.microsoft.com/office/powerpoint/2010/main" val="2325893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7467600" cy="648072"/>
          </a:xfrm>
        </p:spPr>
        <p:txBody>
          <a:bodyPr>
            <a:normAutofit/>
          </a:bodyPr>
          <a:lstStyle/>
          <a:p>
            <a:r>
              <a:rPr lang="ru-RU" sz="2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Психологическое здоровье</a:t>
            </a:r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340768"/>
            <a:ext cx="7715200" cy="5133184"/>
          </a:xfrm>
        </p:spPr>
        <p:txBody>
          <a:bodyPr>
            <a:norm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состояние душевного благополучия (комфорта), адекватное отношение к окружающему миру, отсутствие болезненных психических явлений (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фобий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неврозов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).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Психологическое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здоровье является необходимым условием полноценного развития и функционирования человека. А. Маслоу американский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психолог,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основатель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гуманистической 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психологии, о психологическом здоровье писал, «психологическое здоровье не только наполняет человека субъективным ощущением благополучия, оно само по себе правильно, истинно и реально…» 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0869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51520" y="260648"/>
            <a:ext cx="8784976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  Психологически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здоровый человек разумен, открыт к сотрудничеству, защищен от ударов жизни и вооружен необходимым инструментарием, чтобы справляться с жизненными вызовами. Ключевое слово для описания психологического здоровья является слово «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гармония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» или по-другому «баланс». Прежде всего, это гармония между различными аспектами самого человека: эмоциональными и интеллектуальными, телесными и психическими. Кроме того, это и гармония между человеком 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окружающими людьми.</a:t>
            </a:r>
          </a:p>
        </p:txBody>
      </p:sp>
      <p:pic>
        <p:nvPicPr>
          <p:cNvPr id="2050" name="Picture 2" descr="C:\Users\shegl\Desktop\Таня работа\сохранение психологического здоровья в условиях самоизоляции\iStock-511061910web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4365104"/>
            <a:ext cx="3600400" cy="24395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89359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Текст 7"/>
          <p:cNvSpPr>
            <a:spLocks noGrp="1"/>
          </p:cNvSpPr>
          <p:nvPr>
            <p:ph type="body" idx="4294967295"/>
          </p:nvPr>
        </p:nvSpPr>
        <p:spPr>
          <a:xfrm>
            <a:off x="0" y="260350"/>
            <a:ext cx="5761038" cy="5832475"/>
          </a:xfrm>
        </p:spPr>
        <p:txBody>
          <a:bodyPr>
            <a:normAutofit lnSpcReduction="10000"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Сейчас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все находятся в ситуации «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информационной перегрузки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», когда СМИ и заинтересованные лица, выбрасывая в сеть и новостную ленту потоки информации, причем негативной, ухудшают состояние человека, усиливая тревогу. Поэтому необходимо,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ограничить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навязчивое посещение новостных ресурсов, чтение лент и мессенджеров.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Просмотр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новостей, это личная ответственность каждого человека, но если вы ощущаете негативное влияние такого рода информации на свое настроение и самочувствие, минимизируйте этот поток, опираясь на проверенные источники. Особенно это касается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детей и подростков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, склонных в силу возрастных особенностей принимать информацию «близко к сердцу», постарайтесь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контролировать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ту информацию, которую получают ваши дети.</a:t>
            </a:r>
          </a:p>
          <a:p>
            <a:endParaRPr lang="ru-RU" dirty="0"/>
          </a:p>
        </p:txBody>
      </p:sp>
      <p:pic>
        <p:nvPicPr>
          <p:cNvPr id="9" name="Объект 8"/>
          <p:cNvPicPr>
            <a:picLocks noGrp="1" noChangeAspect="1"/>
          </p:cNvPicPr>
          <p:nvPr>
            <p:ph sz="quarter" idx="4294967295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4128" y="1052736"/>
            <a:ext cx="2916237" cy="2735263"/>
          </a:xfrm>
        </p:spPr>
      </p:pic>
    </p:spTree>
    <p:extLst>
      <p:ext uri="{BB962C8B-B14F-4D97-AF65-F5344CB8AC3E}">
        <p14:creationId xmlns:p14="http://schemas.microsoft.com/office/powerpoint/2010/main" val="3707645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207424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Многие психологи сходятся во мнении, что </a:t>
            </a:r>
            <a:r>
              <a:rPr lang="ru-RU" sz="2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установление режима </a:t>
            </a:r>
            <a: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2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соблюдение распорядка дня </a:t>
            </a:r>
            <a: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значительно упростит жизнь во время вынужденного нахождения дома, особенно если члены семьи продолжают учиться или работать удаленно.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3649" y="2420939"/>
            <a:ext cx="5040560" cy="3744366"/>
          </a:xfrm>
        </p:spPr>
      </p:pic>
    </p:spTree>
    <p:extLst>
      <p:ext uri="{BB962C8B-B14F-4D97-AF65-F5344CB8AC3E}">
        <p14:creationId xmlns:p14="http://schemas.microsoft.com/office/powerpoint/2010/main" val="1773411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Несколько рекомендаций: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196752"/>
            <a:ext cx="7859216" cy="4400592"/>
          </a:xfrm>
        </p:spPr>
        <p:txBody>
          <a:bodyPr>
            <a:normAutofit fontScale="92500" lnSpcReduction="10000"/>
          </a:bodyPr>
          <a:lstStyle/>
          <a:p>
            <a:pPr lvl="0"/>
            <a:r>
              <a:rPr lang="ru-RU" dirty="0"/>
              <a:t>Установите режим дня - одно и то же время отхода ко сну и пробуждения. (Вставать в шесть утра необязательно, все-таки не нужно тратить время на дорогу, но и забрасывать режим не стоит).</a:t>
            </a:r>
          </a:p>
          <a:p>
            <a:pPr lvl="0"/>
            <a:r>
              <a:rPr lang="ru-RU" dirty="0"/>
              <a:t>Регулярные физические упражнения дома. (Начните со всем нам знакомой с детства зарядкой, подключайте к этому процессу детей; в течение дня делайте физминутки; так же есть множество бесплатных каналов с примерами упражнений в домашних условиях, </a:t>
            </a:r>
            <a:endParaRPr lang="ru-RU" dirty="0" smtClean="0"/>
          </a:p>
          <a:p>
            <a:pPr marL="0" lvl="0" indent="0">
              <a:buNone/>
            </a:pPr>
            <a:r>
              <a:rPr lang="ru-RU" dirty="0" smtClean="0"/>
              <a:t>    специальные </a:t>
            </a:r>
          </a:p>
          <a:p>
            <a:pPr marL="0" lvl="0" indent="0">
              <a:buNone/>
            </a:pPr>
            <a:r>
              <a:rPr lang="ru-RU" dirty="0" smtClean="0"/>
              <a:t>    спортивные приложения</a:t>
            </a:r>
          </a:p>
          <a:p>
            <a:pPr marL="0" lvl="0" indent="0">
              <a:buNone/>
            </a:pPr>
            <a:r>
              <a:rPr lang="ru-RU" dirty="0"/>
              <a:t> </a:t>
            </a:r>
            <a:r>
              <a:rPr lang="ru-RU" dirty="0" smtClean="0"/>
              <a:t>   для </a:t>
            </a:r>
            <a:r>
              <a:rPr lang="ru-RU" dirty="0"/>
              <a:t>смартфонов)</a:t>
            </a:r>
          </a:p>
          <a:p>
            <a:endParaRPr lang="ru-RU" dirty="0"/>
          </a:p>
        </p:txBody>
      </p:sp>
      <p:pic>
        <p:nvPicPr>
          <p:cNvPr id="4098" name="Picture 2" descr="C:\Users\shegl\Desktop\Таня работа\сохранение психологического здоровья в условиях самоизоляции\s120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4149080"/>
            <a:ext cx="3528392" cy="2571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81125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27784" y="274638"/>
            <a:ext cx="5297016" cy="1570186"/>
          </a:xfrm>
        </p:spPr>
        <p:txBody>
          <a:bodyPr>
            <a:normAutofit/>
          </a:bodyPr>
          <a:lstStyle/>
          <a:p>
            <a:pPr lvl="0"/>
            <a:r>
              <a:rPr lang="ru-RU" dirty="0">
                <a:solidFill>
                  <a:schemeClr val="tx1"/>
                </a:solidFill>
              </a:rPr>
              <a:t/>
            </a:r>
            <a:br>
              <a:rPr lang="ru-RU" dirty="0">
                <a:solidFill>
                  <a:schemeClr val="tx1"/>
                </a:solidFill>
              </a:rPr>
            </a:b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2852936"/>
            <a:ext cx="7467600" cy="3888432"/>
          </a:xfrm>
        </p:spPr>
        <p:txBody>
          <a:bodyPr>
            <a:norm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Сбалансируйте свои диеты (от диет, связанных с похудением, стоит сейчас отказаться) и регулярные приемы пищи.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Избегайте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дневного сна или подвижек в своем цикле сна. (Лучше замените на техники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релаксации)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Откажитесь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от чрезмерного потребления алкоголя и кофеина, а так же действий, о которых Вы можете сожалеть потом (например, фанатичного онлайн шоппинга).</a:t>
            </a:r>
            <a:endParaRPr lang="ru-RU" dirty="0"/>
          </a:p>
        </p:txBody>
      </p:sp>
      <p:pic>
        <p:nvPicPr>
          <p:cNvPr id="5122" name="Picture 2" descr="C:\Users\shegl\Desktop\Таня работа\сохранение психологического здоровья в условиях самоизоляции\shutterstock_49245571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88640"/>
            <a:ext cx="3466356" cy="2384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08521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4618856" cy="922114"/>
          </a:xfrm>
        </p:spPr>
        <p:txBody>
          <a:bodyPr>
            <a:noAutofit/>
          </a:bodyPr>
          <a:lstStyle/>
          <a:p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Многих родителей беспокоит, </a:t>
            </a:r>
            <a:b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908720"/>
            <a:ext cx="7467600" cy="5565232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что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на время дистанционного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обучения 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единственным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развлечением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для детей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становятся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гаджеты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Психологи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советуют ограничивать доступ детей к технике только в том случае, если вы можете предложить достойную альтернативу. Если у ребенка есть четкий график с зарядкой по утрам, с соблюдением физминуток в учебном процессе, с чтением книг перед сном, то режим общения с компьютером, телефоном, планшетом может остаться таким же, каким был до карантина.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Если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же ничего этого нет, то родителям надо подумать, чем их ребенок может занять освободившееся время.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77407" y="0"/>
            <a:ext cx="3672408" cy="21839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6483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110</TotalTime>
  <Words>999</Words>
  <Application>Microsoft Office PowerPoint</Application>
  <PresentationFormat>Экран (4:3)</PresentationFormat>
  <Paragraphs>52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Эркер</vt:lpstr>
      <vt:lpstr>Сохранение психологического здоровья в условиях самоизоляции. </vt:lpstr>
      <vt:lpstr>      В связи с мерами по противодействию распространения короновирусной инфекции (COVID-19), введенными губернатором кемеровской области, многие жители нашего города оказались в ситуации самоизоляции. Это состояние усугубляется тем, что дети переведены на дистанционное обучение, а значит, контроль над этим процессом тоже ляжет на плечи родителей.       Режим самоизоляции выявил тот факт, что находиться круглые сутки в обществе даже самых любимых и близких людей, с которыми раньше встречались только вечером – испытание. Как с этим справиться и сохранить психологическое здоровье себе и своим близким мы сейчас и разберем. </vt:lpstr>
      <vt:lpstr>Психологическое здоровье </vt:lpstr>
      <vt:lpstr>Презентация PowerPoint</vt:lpstr>
      <vt:lpstr>Презентация PowerPoint</vt:lpstr>
      <vt:lpstr>Многие психологи сходятся во мнении, что установление режима и соблюдение распорядка дня значительно упростит жизнь во время вынужденного нахождения дома, особенно если члены семьи продолжают учиться или работать удаленно.  </vt:lpstr>
      <vt:lpstr>Несколько рекомендаций:  </vt:lpstr>
      <vt:lpstr> </vt:lpstr>
      <vt:lpstr>Многих родителей беспокоит,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Сохранение психологического здоровья в условиях самоизоляции. </dc:title>
  <dc:creator>Александр Губенков</dc:creator>
  <cp:lastModifiedBy>Александр Губенков</cp:lastModifiedBy>
  <cp:revision>24</cp:revision>
  <dcterms:created xsi:type="dcterms:W3CDTF">2020-04-02T04:52:52Z</dcterms:created>
  <dcterms:modified xsi:type="dcterms:W3CDTF">2020-04-03T09:27:40Z</dcterms:modified>
</cp:coreProperties>
</file>