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5" r:id="rId8"/>
    <p:sldId id="261" r:id="rId9"/>
    <p:sldId id="266" r:id="rId10"/>
    <p:sldId id="267" r:id="rId11"/>
    <p:sldId id="276" r:id="rId12"/>
    <p:sldId id="268" r:id="rId13"/>
    <p:sldId id="27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65000">
              <a:schemeClr val="accent4">
                <a:lumMod val="75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3" y="188640"/>
            <a:ext cx="6787088" cy="4221996"/>
          </a:xfrm>
        </p:spPr>
        <p:txBody>
          <a:bodyPr anchor="t">
            <a:normAutofit/>
          </a:bodyPr>
          <a:lstStyle/>
          <a:p>
            <a:pPr lvl="0" algn="ct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МДОУ «Детский сад «Юбилейный»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г. Лихославль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5400" cap="all" dirty="0" smtClean="0">
                <a:ln w="28575" cmpd="sng">
                  <a:solidFill>
                    <a:prstClr val="black"/>
                  </a:solidFill>
                  <a:prstDash val="solid"/>
                </a:ln>
                <a:gradFill flip="none" rotWithShape="1">
                  <a:gsLst>
                    <a:gs pos="46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+mn-ea"/>
                <a:cs typeface="+mn-cs"/>
              </a:rPr>
              <a:t>Старая сказка </a:t>
            </a:r>
            <a:br>
              <a:rPr lang="ru-RU" sz="5400" cap="all" dirty="0" smtClean="0">
                <a:ln w="28575" cmpd="sng">
                  <a:solidFill>
                    <a:prstClr val="black"/>
                  </a:solidFill>
                  <a:prstDash val="solid"/>
                </a:ln>
                <a:gradFill flip="none" rotWithShape="1">
                  <a:gsLst>
                    <a:gs pos="46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+mn-ea"/>
                <a:cs typeface="+mn-cs"/>
              </a:rPr>
            </a:br>
            <a:r>
              <a:rPr lang="ru-RU" sz="5400" cap="all" dirty="0" smtClean="0">
                <a:ln w="28575" cmpd="sng">
                  <a:solidFill>
                    <a:prstClr val="black"/>
                  </a:solidFill>
                  <a:prstDash val="solid"/>
                </a:ln>
                <a:gradFill flip="none" rotWithShape="1">
                  <a:gsLst>
                    <a:gs pos="46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+mn-ea"/>
                <a:cs typeface="+mn-cs"/>
              </a:rPr>
              <a:t>на новый лад</a:t>
            </a:r>
            <a:endParaRPr lang="ru-RU" sz="5400" cap="all" dirty="0">
              <a:ln w="28575" cmpd="sng">
                <a:solidFill>
                  <a:prstClr val="black"/>
                </a:solidFill>
                <a:prstDash val="solid"/>
              </a:ln>
              <a:gradFill flip="none" rotWithShape="1">
                <a:gsLst>
                  <a:gs pos="4600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661248"/>
            <a:ext cx="5046384" cy="50405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Подготовила воспитатель: </a:t>
            </a:r>
            <a:r>
              <a:rPr lang="ru-RU" sz="2000" dirty="0" smtClean="0">
                <a:solidFill>
                  <a:schemeClr val="bg1"/>
                </a:solidFill>
              </a:rPr>
              <a:t>Силаева М. Н.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ocuments\сказка КОЛОБОК\GL000972524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21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Users\1\Documents\сказка КОЛОБОК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4664"/>
            <a:ext cx="507785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751344"/>
            <a:ext cx="36724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Катится колобок, а навстречу ему лиса: — Здравствуй, колобок! Какой ты </a:t>
            </a:r>
            <a:r>
              <a:rPr lang="ru-RU" b="1" dirty="0" err="1"/>
              <a:t>пригоженький</a:t>
            </a:r>
            <a:r>
              <a:rPr lang="ru-RU" b="1" dirty="0"/>
              <a:t>, румяненький!</a:t>
            </a:r>
            <a:br>
              <a:rPr lang="ru-RU" b="1" dirty="0"/>
            </a:br>
            <a:r>
              <a:rPr lang="ru-RU" b="1" dirty="0"/>
              <a:t>Колобок рад, что его похвалили, и запел свою песенку, а лиса слушает да всё ближе подкрадывается:</a:t>
            </a:r>
            <a:br>
              <a:rPr lang="ru-RU" b="1" dirty="0"/>
            </a:br>
            <a:r>
              <a:rPr lang="ru-RU" b="1" dirty="0"/>
              <a:t>— Я колобок, колобок,</a:t>
            </a:r>
            <a:br>
              <a:rPr lang="ru-RU" b="1" dirty="0"/>
            </a:br>
            <a:r>
              <a:rPr lang="ru-RU" b="1" dirty="0"/>
              <a:t>По амбару метён,</a:t>
            </a:r>
            <a:br>
              <a:rPr lang="ru-RU" b="1" dirty="0"/>
            </a:br>
            <a:r>
              <a:rPr lang="ru-RU" b="1" dirty="0"/>
              <a:t>По </a:t>
            </a:r>
            <a:r>
              <a:rPr lang="ru-RU" b="1" dirty="0" err="1"/>
              <a:t>сусечкам</a:t>
            </a:r>
            <a:r>
              <a:rPr lang="ru-RU" b="1" dirty="0"/>
              <a:t> </a:t>
            </a:r>
            <a:r>
              <a:rPr lang="ru-RU" b="1" dirty="0" err="1"/>
              <a:t>скребён</a:t>
            </a:r>
            <a:r>
              <a:rPr lang="ru-RU" b="1" dirty="0"/>
              <a:t>,</a:t>
            </a:r>
            <a:br>
              <a:rPr lang="ru-RU" b="1" dirty="0"/>
            </a:br>
            <a:r>
              <a:rPr lang="ru-RU" b="1" dirty="0"/>
              <a:t>На сметане </a:t>
            </a:r>
            <a:r>
              <a:rPr lang="ru-RU" b="1" dirty="0" err="1"/>
              <a:t>мешён</a:t>
            </a:r>
            <a:r>
              <a:rPr lang="ru-RU" b="1" dirty="0"/>
              <a:t>,</a:t>
            </a:r>
            <a:br>
              <a:rPr lang="ru-RU" b="1" dirty="0"/>
            </a:br>
            <a:r>
              <a:rPr lang="ru-RU" b="1" dirty="0"/>
              <a:t>В печку сажён,</a:t>
            </a:r>
            <a:br>
              <a:rPr lang="ru-RU" b="1" dirty="0"/>
            </a:br>
            <a:r>
              <a:rPr lang="ru-RU" b="1" dirty="0"/>
              <a:t>На окошке стужён.</a:t>
            </a:r>
            <a:br>
              <a:rPr lang="ru-RU" b="1" dirty="0"/>
            </a:br>
            <a:r>
              <a:rPr lang="ru-RU" b="1" dirty="0"/>
              <a:t>Я от дедушки ушёл,</a:t>
            </a:r>
            <a:br>
              <a:rPr lang="ru-RU" b="1" dirty="0"/>
            </a:br>
            <a:r>
              <a:rPr lang="ru-RU" b="1" dirty="0"/>
              <a:t>Я от бабушки ушёл,</a:t>
            </a:r>
            <a:br>
              <a:rPr lang="ru-RU" b="1" dirty="0"/>
            </a:br>
            <a:r>
              <a:rPr lang="ru-RU" b="1" dirty="0"/>
              <a:t>Я от зайца ушёл,</a:t>
            </a:r>
            <a:br>
              <a:rPr lang="ru-RU" b="1" dirty="0"/>
            </a:br>
            <a:r>
              <a:rPr lang="ru-RU" b="1" dirty="0"/>
              <a:t>Я от волка ушёл,</a:t>
            </a:r>
            <a:br>
              <a:rPr lang="ru-RU" b="1" dirty="0"/>
            </a:br>
            <a:r>
              <a:rPr lang="ru-RU" b="1" dirty="0"/>
              <a:t>От медведя ушёл,</a:t>
            </a:r>
            <a:br>
              <a:rPr lang="ru-RU" b="1" dirty="0"/>
            </a:br>
            <a:r>
              <a:rPr lang="ru-RU" b="1" dirty="0"/>
              <a:t>От тебя, лиса,</a:t>
            </a:r>
            <a:br>
              <a:rPr lang="ru-RU" b="1" dirty="0"/>
            </a:br>
            <a:r>
              <a:rPr lang="ru-RU" b="1" dirty="0"/>
              <a:t>Не хитро уйти.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96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ocuments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025"/>
            <a:ext cx="511256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26642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Ты лиса очень хитрая,</a:t>
            </a:r>
          </a:p>
          <a:p>
            <a:r>
              <a:rPr lang="ru-RU" sz="2000" dirty="0" smtClean="0"/>
              <a:t>Но сказку про тебя мне бабушка рассказала. </a:t>
            </a:r>
          </a:p>
          <a:p>
            <a:r>
              <a:rPr lang="ru-RU" sz="2000" dirty="0" smtClean="0"/>
              <a:t>Не проведёшь ты меня.</a:t>
            </a:r>
          </a:p>
          <a:p>
            <a:r>
              <a:rPr lang="ru-RU" sz="2000" dirty="0" smtClean="0"/>
              <a:t>И покатился колобок дальше.</a:t>
            </a:r>
          </a:p>
          <a:p>
            <a:r>
              <a:rPr lang="ru-RU" sz="2000" dirty="0" smtClean="0"/>
              <a:t>Только лиса его и видела.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4216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 anchor="t">
            <a:normAutofit/>
          </a:bodyPr>
          <a:lstStyle/>
          <a:p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1266" name="Picture 2" descr="C:\Users\1\Documents\сказка КОЛОБОК\s1200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9115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3909" y="5596497"/>
            <a:ext cx="4862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Покатился колобок по лесной тропинке, </a:t>
            </a:r>
          </a:p>
          <a:p>
            <a:pPr algn="ctr"/>
            <a:r>
              <a:rPr lang="ru-RU" b="1" dirty="0" smtClean="0"/>
              <a:t>да прямо к дому, к дедушке, да к</a:t>
            </a:r>
          </a:p>
          <a:p>
            <a:pPr algn="ctr"/>
            <a:r>
              <a:rPr lang="ru-RU" b="1" dirty="0" smtClean="0"/>
              <a:t>Бабушке.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384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ocuments\сказка КОЛОБОК\s1200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5805264"/>
            <a:ext cx="7114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Стали они жить поживать, да добра наживать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54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3062038"/>
            <a:ext cx="288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?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12290" name="Picture 2" descr="C:\Users\1\Documents\сказка КОЛОБОК\hello_html_m33ef66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517232"/>
            <a:ext cx="8136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Сидим дома!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45087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Зачем детям сказки?</a:t>
            </a:r>
            <a:r>
              <a:rPr lang="ru-RU" sz="2400" dirty="0">
                <a:solidFill>
                  <a:schemeClr val="tx1"/>
                </a:solidFill>
              </a:rPr>
              <a:t> Вопрос, конечно, интересный. Есть подозрение, что сказки нужны всем, даже взрослым, ведь сказка – это приглашение окунуться в иной мир, встретиться с интересными персонажами, успеть полюбить положительных героев и испытать негодование к отрицательным.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>
            <a:normAutofit/>
          </a:bodyPr>
          <a:lstStyle/>
          <a:p>
            <a:pPr lvl="0">
              <a:buClr>
                <a:srgbClr val="2DA2BF"/>
              </a:buClr>
              <a:buSzPct val="85000"/>
            </a:pPr>
            <a:endParaRPr lang="ru-RU" dirty="0"/>
          </a:p>
        </p:txBody>
      </p:sp>
      <p:pic>
        <p:nvPicPr>
          <p:cNvPr id="2050" name="Picture 2" descr="C:\Users\1\Documents\000qa7z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655272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75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92088"/>
          </a:xfrm>
        </p:spPr>
        <p:txBody>
          <a:bodyPr anchor="t">
            <a:no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Жили-были старик со </a:t>
            </a:r>
            <a:r>
              <a:rPr lang="ru-RU" sz="1600" dirty="0" smtClean="0">
                <a:solidFill>
                  <a:schemeClr val="tx1"/>
                </a:solidFill>
              </a:rPr>
              <a:t>старухой. Вот </a:t>
            </a:r>
            <a:r>
              <a:rPr lang="ru-RU" sz="1600" dirty="0">
                <a:solidFill>
                  <a:schemeClr val="tx1"/>
                </a:solidFill>
              </a:rPr>
              <a:t>и просит старик: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— Испеки мне, старая, колобок.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— Да из чего испечь-то? Муки нет.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— Эх, старуха. По амбару помети, по </a:t>
            </a:r>
            <a:r>
              <a:rPr lang="ru-RU" sz="1600" dirty="0" err="1">
                <a:solidFill>
                  <a:schemeClr val="tx1"/>
                </a:solidFill>
              </a:rPr>
              <a:t>сусечкам</a:t>
            </a:r>
            <a:r>
              <a:rPr lang="ru-RU" sz="1600" dirty="0">
                <a:solidFill>
                  <a:schemeClr val="tx1"/>
                </a:solidFill>
              </a:rPr>
              <a:t> поскреби — вот и наберётся.</a:t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ocuments\сказка КОЛОБОК\image001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524328" cy="498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0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72400" cy="2202520"/>
          </a:xfrm>
        </p:spPr>
        <p:txBody>
          <a:bodyPr anchor="t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051232" cy="45365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 descr="C:\Users\1\Documents\сказка КОЛОБОК\kolobok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0648"/>
            <a:ext cx="5112568" cy="625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1772816"/>
            <a:ext cx="30243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Старушка так и сделала: намела, наскребла горсти две муки, замесила тесто на сметане, скатала колобок, изжарила его в масле и положила на окно простынуть.</a:t>
            </a:r>
          </a:p>
        </p:txBody>
      </p:sp>
    </p:spTree>
    <p:extLst>
      <p:ext uri="{BB962C8B-B14F-4D97-AF65-F5344CB8AC3E}">
        <p14:creationId xmlns:p14="http://schemas.microsoft.com/office/powerpoint/2010/main" val="147987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92696"/>
            <a:ext cx="7772400" cy="1656184"/>
          </a:xfrm>
        </p:spPr>
        <p:txBody>
          <a:bodyPr anchor="t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1\Documents\сказка КОЛОБОК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89"/>
            <a:ext cx="9144000" cy="683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548680"/>
            <a:ext cx="46805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Надоело колобку лежать — он и покатился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с </a:t>
            </a:r>
            <a:r>
              <a:rPr lang="ru-RU" sz="1600" b="1" dirty="0">
                <a:solidFill>
                  <a:schemeClr val="bg1"/>
                </a:solidFill>
              </a:rPr>
              <a:t>окна на лавку, с лавки на пол — да к двери,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прыг </a:t>
            </a:r>
            <a:r>
              <a:rPr lang="ru-RU" sz="1600" b="1" dirty="0">
                <a:solidFill>
                  <a:schemeClr val="bg1"/>
                </a:solidFill>
              </a:rPr>
              <a:t>через порог, в сени, из сеней на крыльцо,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с </a:t>
            </a:r>
            <a:r>
              <a:rPr lang="ru-RU" sz="1600" b="1" dirty="0">
                <a:solidFill>
                  <a:schemeClr val="bg1"/>
                </a:solidFill>
              </a:rPr>
              <a:t>крыльца на двор,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а </a:t>
            </a:r>
            <a:r>
              <a:rPr lang="ru-RU" sz="1600" b="1" dirty="0">
                <a:solidFill>
                  <a:schemeClr val="bg1"/>
                </a:solidFill>
              </a:rPr>
              <a:t>там и за ворота, дальше и дальше.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16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92696"/>
            <a:ext cx="7772400" cy="1296144"/>
          </a:xfrm>
        </p:spPr>
        <p:txBody>
          <a:bodyPr anchor="t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8002088" cy="43204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1\Documents\сказка КОЛОБОК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5229200"/>
            <a:ext cx="33108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Катится колобок по дороге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а навстречу ему заяц: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6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3250704" cy="403244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— Колобок, колобок! Я тебя съем!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— Нет, не ешь меня, косой, а лучше послушай, какую я тебе песенку спою.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Заяц уши поднял, а колобок запел: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— Я колобок, колобок,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По амбару метён,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По </a:t>
            </a:r>
            <a:r>
              <a:rPr lang="ru-RU" sz="2000" b="1" dirty="0" err="1">
                <a:solidFill>
                  <a:schemeClr val="tx1"/>
                </a:solidFill>
              </a:rPr>
              <a:t>сусечкам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err="1">
                <a:solidFill>
                  <a:schemeClr val="tx1"/>
                </a:solidFill>
              </a:rPr>
              <a:t>скребён</a:t>
            </a:r>
            <a:r>
              <a:rPr lang="ru-RU" sz="2000" b="1" dirty="0">
                <a:solidFill>
                  <a:schemeClr val="tx1"/>
                </a:solidFill>
              </a:rPr>
              <a:t>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На сметане </a:t>
            </a:r>
            <a:r>
              <a:rPr lang="ru-RU" sz="2000" b="1" dirty="0" err="1">
                <a:solidFill>
                  <a:schemeClr val="tx1"/>
                </a:solidFill>
              </a:rPr>
              <a:t>мешён</a:t>
            </a:r>
            <a:r>
              <a:rPr lang="ru-RU" sz="2000" b="1" dirty="0">
                <a:solidFill>
                  <a:schemeClr val="tx1"/>
                </a:solidFill>
              </a:rPr>
              <a:t>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В печку сажён,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На окошке стужён.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Я от дедушки ушёл,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Я от бабушки ушёл,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От тебя, зайца,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Не хитро уйти.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И покатился колобок дальше — только его заяц и видел.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7171" name="Picture 3" descr="C:\Users\1\Document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4" y="404664"/>
            <a:ext cx="4968552" cy="626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7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76672"/>
            <a:ext cx="3465584" cy="1080120"/>
          </a:xfrm>
        </p:spPr>
        <p:txBody>
          <a:bodyPr anchor="t"/>
          <a:lstStyle/>
          <a:p>
            <a:r>
              <a:rPr lang="ru-RU" sz="1600" dirty="0">
                <a:solidFill>
                  <a:schemeClr val="bg1"/>
                </a:solidFill>
                <a:effectLst/>
              </a:rPr>
              <a:t>Катится колобок по тропинке в лесу, </a:t>
            </a:r>
            <a:r>
              <a:rPr lang="ru-RU" sz="160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600" dirty="0" smtClean="0">
                <a:solidFill>
                  <a:schemeClr val="bg1"/>
                </a:solidFill>
                <a:effectLst/>
              </a:rPr>
            </a:br>
            <a:r>
              <a:rPr lang="ru-RU" sz="1600" dirty="0" smtClean="0">
                <a:solidFill>
                  <a:schemeClr val="bg1"/>
                </a:solidFill>
                <a:effectLst/>
              </a:rPr>
              <a:t>а </a:t>
            </a:r>
            <a:r>
              <a:rPr lang="ru-RU" sz="1600" dirty="0">
                <a:solidFill>
                  <a:schemeClr val="bg1"/>
                </a:solidFill>
                <a:effectLst/>
              </a:rPr>
              <a:t>навстречу ему серый волк: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— Колобок, колобок! </a:t>
            </a:r>
            <a:r>
              <a:rPr lang="ru-RU" sz="1600" dirty="0">
                <a:solidFill>
                  <a:schemeClr val="bg1"/>
                </a:solidFill>
                <a:effectLst/>
              </a:rPr>
              <a:t>Я тебя съем!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— Не ешь меня, серый волк</a:t>
            </a:r>
            <a:r>
              <a:rPr lang="ru-RU" sz="1600" dirty="0" smtClean="0">
                <a:solidFill>
                  <a:schemeClr val="bg1"/>
                </a:solidFill>
                <a:effectLst/>
              </a:rPr>
              <a:t>:</a:t>
            </a:r>
            <a:br>
              <a:rPr lang="ru-RU" sz="1600" dirty="0" smtClean="0">
                <a:solidFill>
                  <a:schemeClr val="bg1"/>
                </a:solidFill>
                <a:effectLst/>
              </a:rPr>
            </a:br>
            <a:r>
              <a:rPr lang="ru-RU" sz="16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1600" dirty="0">
                <a:solidFill>
                  <a:schemeClr val="bg1"/>
                </a:solidFill>
                <a:effectLst/>
              </a:rPr>
              <a:t>я тебе песенку спою. </a:t>
            </a:r>
            <a:r>
              <a:rPr lang="ru-RU" sz="1600" dirty="0">
                <a:solidFill>
                  <a:schemeClr val="bg1"/>
                </a:solidFill>
                <a:effectLst/>
              </a:rPr>
              <a:t>И колобок запел: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— Я колобок, колобок,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По амбару метён,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По сусечкам скребён,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На сметане мешён,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В печку сажён,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На окошке стужён.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Я от дедушки ушёл,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Я от бабушки ушёл,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Я от зайца ушёл,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От тебя, волка,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Не хитро уйти.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И покатился колобок дальше — </a:t>
            </a:r>
            <a:r>
              <a:rPr lang="ru-RU" sz="160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600" dirty="0" smtClean="0">
                <a:solidFill>
                  <a:schemeClr val="bg1"/>
                </a:solidFill>
                <a:effectLst/>
              </a:rPr>
            </a:br>
            <a:r>
              <a:rPr lang="ru-RU" sz="1600" dirty="0" smtClean="0">
                <a:solidFill>
                  <a:schemeClr val="bg1"/>
                </a:solidFill>
                <a:effectLst/>
              </a:rPr>
              <a:t>только </a:t>
            </a:r>
            <a:r>
              <a:rPr lang="ru-RU" sz="1600" dirty="0">
                <a:solidFill>
                  <a:schemeClr val="bg1"/>
                </a:solidFill>
                <a:effectLst/>
              </a:rPr>
              <a:t>его волк и видел.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4048" y="1628800"/>
            <a:ext cx="3600400" cy="4896544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1\Documents\сказка КОЛОБОК\s1200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6672"/>
            <a:ext cx="5076056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88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3466728" cy="1143000"/>
          </a:xfrm>
        </p:spPr>
        <p:txBody>
          <a:bodyPr anchor="t">
            <a:noAutofit/>
          </a:bodyPr>
          <a:lstStyle/>
          <a:p>
            <a:r>
              <a:rPr lang="ru-RU" sz="1600" b="1" dirty="0">
                <a:solidFill>
                  <a:schemeClr val="tx1"/>
                </a:solidFill>
              </a:rPr>
              <a:t>Катится колобок по лесу, а навстречу ему медведь идёт, хворост ломает, кусты к земле гнёт.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— Колобок, колобок, я тебя съем!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— Ну где тебе, косолапому, съесть меня! Послушай лучше мою песенку.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Колобок запел, а Миша и уши развесил: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— Я колобок, колобок,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По амбару метён,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По </a:t>
            </a:r>
            <a:r>
              <a:rPr lang="ru-RU" sz="1600" b="1" dirty="0" err="1">
                <a:solidFill>
                  <a:schemeClr val="tx1"/>
                </a:solidFill>
              </a:rPr>
              <a:t>сусечкам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err="1">
                <a:solidFill>
                  <a:schemeClr val="tx1"/>
                </a:solidFill>
              </a:rPr>
              <a:t>скребён</a:t>
            </a:r>
            <a:r>
              <a:rPr lang="ru-RU" sz="1600" b="1" dirty="0">
                <a:solidFill>
                  <a:schemeClr val="tx1"/>
                </a:solidFill>
              </a:rPr>
              <a:t>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На сметане </a:t>
            </a:r>
            <a:r>
              <a:rPr lang="ru-RU" sz="1600" b="1" dirty="0" err="1">
                <a:solidFill>
                  <a:schemeClr val="tx1"/>
                </a:solidFill>
              </a:rPr>
              <a:t>мешён</a:t>
            </a:r>
            <a:r>
              <a:rPr lang="ru-RU" sz="1600" b="1" dirty="0">
                <a:solidFill>
                  <a:schemeClr val="tx1"/>
                </a:solidFill>
              </a:rPr>
              <a:t>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В печку сажён,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На окошке стужён.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Я от дедушки ушёл,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Я от бабушки ушёл,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Я от зайца ушёл,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Я от волка ушёл,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От тебя, медведь,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Полгоря уйти.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И покатился колобок — медведь только вслед ему посмотрел.</a:t>
            </a:r>
          </a:p>
        </p:txBody>
      </p:sp>
      <p:pic>
        <p:nvPicPr>
          <p:cNvPr id="9218" name="Picture 2" descr="C:\Users\1\Documents\сказка КОЛОБОК\s1200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4664"/>
            <a:ext cx="51125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8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1246</TotalTime>
  <Words>232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МДОУ «Детский сад «Юбилейный» г. Лихославль    Старая сказка  на новый лад</vt:lpstr>
      <vt:lpstr>Зачем детям сказки? Вопрос, конечно, интересный. Есть подозрение, что сказки нужны всем, даже взрослым, ведь сказка – это приглашение окунуться в иной мир, встретиться с интересными персонажами, успеть полюбить положительных героев и испытать негодование к отрицательным.</vt:lpstr>
      <vt:lpstr>Жили-были старик со старухой. Вот и просит старик: — Испеки мне, старая, колобок. — Да из чего испечь-то? Муки нет. — Эх, старуха. По амбару помети, по сусечкам поскреби — вот и наберётся. </vt:lpstr>
      <vt:lpstr>  </vt:lpstr>
      <vt:lpstr>    </vt:lpstr>
      <vt:lpstr>Презентация PowerPoint</vt:lpstr>
      <vt:lpstr>— Колобок, колобок! Я тебя съем! — Нет, не ешь меня, косой, а лучше послушай, какую я тебе песенку спою. Заяц уши поднял, а колобок запел: — Я колобок, колобок, По амбару метён, По сусечкам скребён, На сметане мешён, В печку сажён, На окошке стужён. Я от дедушки ушёл, Я от бабушки ушёл, От тебя, зайца, Не хитро уйти. И покатился колобок дальше — только его заяц и видел. </vt:lpstr>
      <vt:lpstr>Катится колобок по тропинке в лесу,  а навстречу ему серый волк: — Колобок, колобок! Я тебя съем! — Не ешь меня, серый волк:  я тебе песенку спою. И колобок запел: — Я колобок, колобок, По амбару метён, По сусечкам скребён, На сметане мешён, В печку сажён, На окошке стужён. Я от дедушки ушёл, Я от бабушки ушёл, Я от зайца ушёл, От тебя, волка, Не хитро уйти. И покатился колобок дальше —  только его волк и видел. </vt:lpstr>
      <vt:lpstr>Катится колобок по лесу, а навстречу ему медведь идёт, хворост ломает, кусты к земле гнёт. — Колобок, колобок, я тебя съем! — Ну где тебе, косолапому, съесть меня! Послушай лучше мою песенку. Колобок запел, а Миша и уши развесил: — Я колобок, колобок, По амбару метён, По сусечкам скребён, На сметане мешён, В печку сажён, На окошке стужён. Я от дедушки ушёл, Я от бабушки ушёл, Я от зайца ушёл, Я от волка ушёл, От тебя, медведь, Полгоря уйти. И покатился колобок — медведь только вслед ему посмотрел.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Информационно-исследовательский проект       «Малахитовая шкатулка»</dc:title>
  <dc:creator>user</dc:creator>
  <cp:lastModifiedBy>1</cp:lastModifiedBy>
  <cp:revision>47</cp:revision>
  <dcterms:created xsi:type="dcterms:W3CDTF">2017-11-08T19:57:23Z</dcterms:created>
  <dcterms:modified xsi:type="dcterms:W3CDTF">2020-04-08T20:10:53Z</dcterms:modified>
</cp:coreProperties>
</file>