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45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2C2DB3-8293-49FC-8FB0-78A0B38DCFFB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75E299-921B-450D-AA6B-B0C5BA7C0CB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Comic Sans MS" pitchFamily="66" charset="0"/>
            </a:rPr>
            <a:t>ИЗДЕЛИЕ</a:t>
          </a:r>
          <a:endParaRPr lang="ru-RU" sz="2400" b="1" dirty="0">
            <a:solidFill>
              <a:schemeClr val="tx1"/>
            </a:solidFill>
            <a:latin typeface="Comic Sans MS" pitchFamily="66" charset="0"/>
          </a:endParaRPr>
        </a:p>
      </dgm:t>
    </dgm:pt>
    <dgm:pt modelId="{B8A00E0D-6B79-4F8C-8E18-9480BE0539EC}" type="parTrans" cxnId="{268B00C1-4AF5-4AE9-A39A-90AD5A58A873}">
      <dgm:prSet/>
      <dgm:spPr/>
      <dgm:t>
        <a:bodyPr/>
        <a:lstStyle/>
        <a:p>
          <a:endParaRPr lang="ru-RU" sz="1000"/>
        </a:p>
      </dgm:t>
    </dgm:pt>
    <dgm:pt modelId="{BC16C93A-6520-4551-B3CC-CA9065C29CDC}" type="sibTrans" cxnId="{268B00C1-4AF5-4AE9-A39A-90AD5A58A873}">
      <dgm:prSet/>
      <dgm:spPr/>
      <dgm:t>
        <a:bodyPr/>
        <a:lstStyle/>
        <a:p>
          <a:endParaRPr lang="ru-RU" sz="1000"/>
        </a:p>
      </dgm:t>
    </dgm:pt>
    <dgm:pt modelId="{857B9BCF-17B3-4FA3-9C32-813E94A0286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Comic Sans MS" pitchFamily="66" charset="0"/>
            </a:rPr>
            <a:t>Проблема</a:t>
          </a:r>
          <a:endParaRPr lang="ru-RU" sz="1800" b="1" i="0" u="none" dirty="0">
            <a:solidFill>
              <a:schemeClr val="tx1"/>
            </a:solidFill>
            <a:latin typeface="Comic Sans MS" pitchFamily="66" charset="0"/>
          </a:endParaRPr>
        </a:p>
      </dgm:t>
    </dgm:pt>
    <dgm:pt modelId="{D55B00FC-8B15-472E-8B82-8EC851BFE541}" type="parTrans" cxnId="{F1E8FE3C-2B6F-443F-9C9F-1834FA57C9B1}">
      <dgm:prSet/>
      <dgm:spPr/>
      <dgm:t>
        <a:bodyPr/>
        <a:lstStyle/>
        <a:p>
          <a:endParaRPr lang="ru-RU" sz="1000"/>
        </a:p>
      </dgm:t>
    </dgm:pt>
    <dgm:pt modelId="{F7FFC41D-762B-4AA0-BBB2-A8889C2CB2A0}" type="sibTrans" cxnId="{F1E8FE3C-2B6F-443F-9C9F-1834FA57C9B1}">
      <dgm:prSet/>
      <dgm:spPr/>
      <dgm:t>
        <a:bodyPr/>
        <a:lstStyle/>
        <a:p>
          <a:endParaRPr lang="ru-RU" sz="1000"/>
        </a:p>
      </dgm:t>
    </dgm:pt>
    <dgm:pt modelId="{F8AC1BDE-CA7F-472E-A1F7-EA775DF0033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Comic Sans MS" pitchFamily="66" charset="0"/>
            </a:rPr>
            <a:t>Технология изготовления</a:t>
          </a:r>
          <a:endParaRPr lang="ru-RU" sz="1800" b="1" dirty="0">
            <a:solidFill>
              <a:schemeClr val="tx1"/>
            </a:solidFill>
            <a:latin typeface="Comic Sans MS" pitchFamily="66" charset="0"/>
          </a:endParaRPr>
        </a:p>
      </dgm:t>
    </dgm:pt>
    <dgm:pt modelId="{E676AE09-4C54-433E-ABC0-C33476EFE800}" type="parTrans" cxnId="{0F057B5F-EEC5-4E26-936B-C666F96519F8}">
      <dgm:prSet/>
      <dgm:spPr/>
      <dgm:t>
        <a:bodyPr/>
        <a:lstStyle/>
        <a:p>
          <a:endParaRPr lang="ru-RU" sz="1000"/>
        </a:p>
      </dgm:t>
    </dgm:pt>
    <dgm:pt modelId="{61319630-E5E6-4060-8506-FC04124CE97B}" type="sibTrans" cxnId="{0F057B5F-EEC5-4E26-936B-C666F96519F8}">
      <dgm:prSet/>
      <dgm:spPr/>
      <dgm:t>
        <a:bodyPr/>
        <a:lstStyle/>
        <a:p>
          <a:endParaRPr lang="ru-RU" sz="1000"/>
        </a:p>
      </dgm:t>
    </dgm:pt>
    <dgm:pt modelId="{5B1F80CB-A3C9-43E5-9C9B-4307ECD64BB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Comic Sans MS" pitchFamily="66" charset="0"/>
            </a:rPr>
            <a:t>Оборудование</a:t>
          </a:r>
          <a:endParaRPr lang="ru-RU" sz="1800" b="1" dirty="0">
            <a:solidFill>
              <a:schemeClr val="tx1"/>
            </a:solidFill>
            <a:latin typeface="Comic Sans MS" pitchFamily="66" charset="0"/>
          </a:endParaRPr>
        </a:p>
      </dgm:t>
    </dgm:pt>
    <dgm:pt modelId="{57DEAE30-35D8-44AA-A577-E8375033AD28}" type="parTrans" cxnId="{A78EF94B-B700-4841-A111-C5F9E6E8F277}">
      <dgm:prSet/>
      <dgm:spPr/>
      <dgm:t>
        <a:bodyPr/>
        <a:lstStyle/>
        <a:p>
          <a:endParaRPr lang="ru-RU" sz="1000"/>
        </a:p>
      </dgm:t>
    </dgm:pt>
    <dgm:pt modelId="{3125E322-B504-41BC-A035-BF880E9B030C}" type="sibTrans" cxnId="{A78EF94B-B700-4841-A111-C5F9E6E8F277}">
      <dgm:prSet/>
      <dgm:spPr/>
      <dgm:t>
        <a:bodyPr/>
        <a:lstStyle/>
        <a:p>
          <a:endParaRPr lang="ru-RU" sz="1000"/>
        </a:p>
      </dgm:t>
    </dgm:pt>
    <dgm:pt modelId="{930B6AF0-BA01-40F9-98E9-6ACD38E5C7A9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Comic Sans MS" pitchFamily="66" charset="0"/>
            </a:rPr>
            <a:t>Дизайн</a:t>
          </a:r>
          <a:endParaRPr lang="ru-RU" sz="1800" b="1" dirty="0">
            <a:solidFill>
              <a:schemeClr val="tx1"/>
            </a:solidFill>
            <a:latin typeface="Comic Sans MS" pitchFamily="66" charset="0"/>
          </a:endParaRPr>
        </a:p>
      </dgm:t>
    </dgm:pt>
    <dgm:pt modelId="{70EB155F-7ACC-4656-AB11-6FE20F5A1F36}" type="parTrans" cxnId="{D90CA4E5-2B96-44C0-883A-FCFE811F5731}">
      <dgm:prSet/>
      <dgm:spPr/>
      <dgm:t>
        <a:bodyPr/>
        <a:lstStyle/>
        <a:p>
          <a:endParaRPr lang="ru-RU" sz="1000"/>
        </a:p>
      </dgm:t>
    </dgm:pt>
    <dgm:pt modelId="{8EED2F68-A84A-40BB-8B25-AE409FB31239}" type="sibTrans" cxnId="{D90CA4E5-2B96-44C0-883A-FCFE811F5731}">
      <dgm:prSet/>
      <dgm:spPr/>
      <dgm:t>
        <a:bodyPr/>
        <a:lstStyle/>
        <a:p>
          <a:endParaRPr lang="ru-RU" sz="1000"/>
        </a:p>
      </dgm:t>
    </dgm:pt>
    <dgm:pt modelId="{ED2EB482-FB5A-4462-931C-7794B33ECD01}">
      <dgm:prSet custT="1"/>
      <dgm:spPr/>
      <dgm:t>
        <a:bodyPr/>
        <a:lstStyle/>
        <a:p>
          <a:r>
            <a:rPr lang="ru-RU" sz="1800" b="1" i="0" u="none" dirty="0" smtClean="0">
              <a:solidFill>
                <a:schemeClr val="tx1"/>
              </a:solidFill>
              <a:latin typeface="Comic Sans MS" pitchFamily="66" charset="0"/>
            </a:rPr>
            <a:t>Себестоимость</a:t>
          </a:r>
          <a:r>
            <a:rPr lang="ru-RU" sz="1800" b="1" i="0" u="none" dirty="0" smtClean="0">
              <a:solidFill>
                <a:schemeClr val="bg1">
                  <a:lumMod val="50000"/>
                </a:schemeClr>
              </a:solidFill>
              <a:latin typeface="Comic Sans MS" pitchFamily="66" charset="0"/>
            </a:rPr>
            <a:t> </a:t>
          </a:r>
          <a:endParaRPr lang="ru-RU" sz="1800" b="1" dirty="0">
            <a:solidFill>
              <a:schemeClr val="bg1">
                <a:lumMod val="50000"/>
              </a:schemeClr>
            </a:solidFill>
            <a:latin typeface="Comic Sans MS" pitchFamily="66" charset="0"/>
          </a:endParaRPr>
        </a:p>
      </dgm:t>
    </dgm:pt>
    <dgm:pt modelId="{0D29275F-93D5-48A1-9432-AD07B07ECDE3}" type="parTrans" cxnId="{33DA1449-A660-43C8-8373-D4D34CC44C91}">
      <dgm:prSet/>
      <dgm:spPr/>
      <dgm:t>
        <a:bodyPr/>
        <a:lstStyle/>
        <a:p>
          <a:endParaRPr lang="ru-RU" sz="1000"/>
        </a:p>
      </dgm:t>
    </dgm:pt>
    <dgm:pt modelId="{B44AB076-2538-4597-AF44-5991E96CFD5C}" type="sibTrans" cxnId="{33DA1449-A660-43C8-8373-D4D34CC44C91}">
      <dgm:prSet/>
      <dgm:spPr/>
      <dgm:t>
        <a:bodyPr/>
        <a:lstStyle/>
        <a:p>
          <a:endParaRPr lang="ru-RU" sz="1000"/>
        </a:p>
      </dgm:t>
    </dgm:pt>
    <dgm:pt modelId="{B71342FC-00AC-4402-9567-BF1C0A4E32AA}">
      <dgm:prSet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Comic Sans MS" pitchFamily="66" charset="0"/>
            </a:rPr>
            <a:t>Варианты</a:t>
          </a:r>
          <a:endParaRPr lang="ru-RU" sz="1800" b="1" dirty="0">
            <a:solidFill>
              <a:schemeClr val="tx1"/>
            </a:solidFill>
            <a:latin typeface="Comic Sans MS" pitchFamily="66" charset="0"/>
          </a:endParaRPr>
        </a:p>
      </dgm:t>
    </dgm:pt>
    <dgm:pt modelId="{7EF070A9-9F04-43AC-B435-2DB1FFA5901E}" type="parTrans" cxnId="{F503873E-D953-4177-B539-7242C36327CB}">
      <dgm:prSet/>
      <dgm:spPr/>
      <dgm:t>
        <a:bodyPr/>
        <a:lstStyle/>
        <a:p>
          <a:endParaRPr lang="ru-RU" sz="1000"/>
        </a:p>
      </dgm:t>
    </dgm:pt>
    <dgm:pt modelId="{1624BAE7-C7BA-4C15-838D-9CE72C1DA9AD}" type="sibTrans" cxnId="{F503873E-D953-4177-B539-7242C36327CB}">
      <dgm:prSet/>
      <dgm:spPr/>
      <dgm:t>
        <a:bodyPr/>
        <a:lstStyle/>
        <a:p>
          <a:endParaRPr lang="ru-RU" sz="1000"/>
        </a:p>
      </dgm:t>
    </dgm:pt>
    <dgm:pt modelId="{B1F459B0-D048-4177-82FF-770227866A5C}" type="pres">
      <dgm:prSet presAssocID="{812C2DB3-8293-49FC-8FB0-78A0B38DCFF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41FADE-0AC3-4AFE-A97A-1C42BD28320D}" type="pres">
      <dgm:prSet presAssocID="{D475E299-921B-450D-AA6B-B0C5BA7C0CBB}" presName="centerShape" presStyleLbl="node0" presStyleIdx="0" presStyleCnt="1" custScaleX="196771" custScaleY="63780" custLinFactNeighborX="-779" custLinFactNeighborY="-1092"/>
      <dgm:spPr/>
      <dgm:t>
        <a:bodyPr/>
        <a:lstStyle/>
        <a:p>
          <a:endParaRPr lang="ru-RU"/>
        </a:p>
      </dgm:t>
    </dgm:pt>
    <dgm:pt modelId="{D661B46B-9A6A-4E36-8682-EA29738BA5B7}" type="pres">
      <dgm:prSet presAssocID="{857B9BCF-17B3-4FA3-9C32-813E94A02866}" presName="node" presStyleLbl="node1" presStyleIdx="0" presStyleCnt="6" custScaleX="2084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1B1415-A06A-43D8-80EB-8AAB9C705F1F}" type="pres">
      <dgm:prSet presAssocID="{857B9BCF-17B3-4FA3-9C32-813E94A02866}" presName="dummy" presStyleCnt="0"/>
      <dgm:spPr/>
    </dgm:pt>
    <dgm:pt modelId="{6509F8D5-182C-4813-82AB-EC6BF4684636}" type="pres">
      <dgm:prSet presAssocID="{F7FFC41D-762B-4AA0-BBB2-A8889C2CB2A0}" presName="sibTrans" presStyleLbl="sibTrans2D1" presStyleIdx="0" presStyleCnt="6"/>
      <dgm:spPr/>
      <dgm:t>
        <a:bodyPr/>
        <a:lstStyle/>
        <a:p>
          <a:endParaRPr lang="ru-RU"/>
        </a:p>
      </dgm:t>
    </dgm:pt>
    <dgm:pt modelId="{96EC7BB3-B31B-41A2-B62B-226D9EBEDA76}" type="pres">
      <dgm:prSet presAssocID="{B71342FC-00AC-4402-9567-BF1C0A4E32AA}" presName="node" presStyleLbl="node1" presStyleIdx="1" presStyleCnt="6" custScaleX="192731" custScaleY="85461" custRadScaleRad="184530" custRadScaleInc="393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0ECC5B-BBC0-4767-B47F-099040C6CB0C}" type="pres">
      <dgm:prSet presAssocID="{B71342FC-00AC-4402-9567-BF1C0A4E32AA}" presName="dummy" presStyleCnt="0"/>
      <dgm:spPr/>
    </dgm:pt>
    <dgm:pt modelId="{A3D97630-8E2D-444E-A7D1-35503742E8BE}" type="pres">
      <dgm:prSet presAssocID="{1624BAE7-C7BA-4C15-838D-9CE72C1DA9AD}" presName="sibTrans" presStyleLbl="sibTrans2D1" presStyleIdx="1" presStyleCnt="6"/>
      <dgm:spPr/>
      <dgm:t>
        <a:bodyPr/>
        <a:lstStyle/>
        <a:p>
          <a:endParaRPr lang="ru-RU"/>
        </a:p>
      </dgm:t>
    </dgm:pt>
    <dgm:pt modelId="{5796807B-6441-4C1A-9D97-F803E9B8D763}" type="pres">
      <dgm:prSet presAssocID="{ED2EB482-FB5A-4462-931C-7794B33ECD01}" presName="node" presStyleLbl="node1" presStyleIdx="2" presStyleCnt="6" custScaleX="259840" custScaleY="64299" custRadScaleRad="181744" custRadScaleInc="-309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3A6BAB-B863-4014-8DFC-7FAC733C1691}" type="pres">
      <dgm:prSet presAssocID="{ED2EB482-FB5A-4462-931C-7794B33ECD01}" presName="dummy" presStyleCnt="0"/>
      <dgm:spPr/>
    </dgm:pt>
    <dgm:pt modelId="{DFFF2773-851C-44FD-8C86-C50FFDB8E59F}" type="pres">
      <dgm:prSet presAssocID="{B44AB076-2538-4597-AF44-5991E96CFD5C}" presName="sibTrans" presStyleLbl="sibTrans2D1" presStyleIdx="2" presStyleCnt="6"/>
      <dgm:spPr/>
      <dgm:t>
        <a:bodyPr/>
        <a:lstStyle/>
        <a:p>
          <a:endParaRPr lang="ru-RU"/>
        </a:p>
      </dgm:t>
    </dgm:pt>
    <dgm:pt modelId="{FFC7B607-8C7A-45DF-B8D6-500B332B8286}" type="pres">
      <dgm:prSet presAssocID="{F8AC1BDE-CA7F-472E-A1F7-EA775DF00334}" presName="node" presStyleLbl="node1" presStyleIdx="3" presStyleCnt="6" custScaleX="2572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21053D-A2AA-4688-9483-F371B79FF06B}" type="pres">
      <dgm:prSet presAssocID="{F8AC1BDE-CA7F-472E-A1F7-EA775DF00334}" presName="dummy" presStyleCnt="0"/>
      <dgm:spPr/>
    </dgm:pt>
    <dgm:pt modelId="{5F67B765-7AC0-4BEA-A89B-28B85C31E220}" type="pres">
      <dgm:prSet presAssocID="{61319630-E5E6-4060-8506-FC04124CE97B}" presName="sibTrans" presStyleLbl="sibTrans2D1" presStyleIdx="3" presStyleCnt="6"/>
      <dgm:spPr/>
      <dgm:t>
        <a:bodyPr/>
        <a:lstStyle/>
        <a:p>
          <a:endParaRPr lang="ru-RU"/>
        </a:p>
      </dgm:t>
    </dgm:pt>
    <dgm:pt modelId="{E9FD82AA-30C9-4BC3-89DB-C280D3049BB9}" type="pres">
      <dgm:prSet presAssocID="{5B1F80CB-A3C9-43E5-9C9B-4307ECD64BB6}" presName="node" presStyleLbl="node1" presStyleIdx="4" presStyleCnt="6" custScaleX="250119" custScaleY="70922" custRadScaleRad="176059" custRadScaleInc="313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30540C-ECDF-4101-B669-4F1E61B9A122}" type="pres">
      <dgm:prSet presAssocID="{5B1F80CB-A3C9-43E5-9C9B-4307ECD64BB6}" presName="dummy" presStyleCnt="0"/>
      <dgm:spPr/>
    </dgm:pt>
    <dgm:pt modelId="{D3EF36AF-3267-40A5-A6A9-07C7E7A05F6D}" type="pres">
      <dgm:prSet presAssocID="{3125E322-B504-41BC-A035-BF880E9B030C}" presName="sibTrans" presStyleLbl="sibTrans2D1" presStyleIdx="4" presStyleCnt="6"/>
      <dgm:spPr/>
      <dgm:t>
        <a:bodyPr/>
        <a:lstStyle/>
        <a:p>
          <a:endParaRPr lang="ru-RU"/>
        </a:p>
      </dgm:t>
    </dgm:pt>
    <dgm:pt modelId="{3309B084-7F8E-42B0-8C79-D55429F8987F}" type="pres">
      <dgm:prSet presAssocID="{930B6AF0-BA01-40F9-98E9-6ACD38E5C7A9}" presName="node" presStyleLbl="node1" presStyleIdx="5" presStyleCnt="6" custScaleX="187238" custScaleY="85460" custRadScaleRad="181608" custRadScaleInc="-454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026BF-0AAE-4CE7-9838-B821EF80F3EC}" type="pres">
      <dgm:prSet presAssocID="{930B6AF0-BA01-40F9-98E9-6ACD38E5C7A9}" presName="dummy" presStyleCnt="0"/>
      <dgm:spPr/>
    </dgm:pt>
    <dgm:pt modelId="{4BCCDE65-908E-442D-B91D-930539C3F3CB}" type="pres">
      <dgm:prSet presAssocID="{8EED2F68-A84A-40BB-8B25-AE409FB31239}" presName="sibTrans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C59472E1-DC5E-400B-BC70-08755122183A}" type="presOf" srcId="{61319630-E5E6-4060-8506-FC04124CE97B}" destId="{5F67B765-7AC0-4BEA-A89B-28B85C31E220}" srcOrd="0" destOrd="0" presId="urn:microsoft.com/office/officeart/2005/8/layout/radial6"/>
    <dgm:cxn modelId="{4707EC72-19F2-4DC0-B5FB-28B8C635F67B}" type="presOf" srcId="{5B1F80CB-A3C9-43E5-9C9B-4307ECD64BB6}" destId="{E9FD82AA-30C9-4BC3-89DB-C280D3049BB9}" srcOrd="0" destOrd="0" presId="urn:microsoft.com/office/officeart/2005/8/layout/radial6"/>
    <dgm:cxn modelId="{0F057B5F-EEC5-4E26-936B-C666F96519F8}" srcId="{D475E299-921B-450D-AA6B-B0C5BA7C0CBB}" destId="{F8AC1BDE-CA7F-472E-A1F7-EA775DF00334}" srcOrd="3" destOrd="0" parTransId="{E676AE09-4C54-433E-ABC0-C33476EFE800}" sibTransId="{61319630-E5E6-4060-8506-FC04124CE97B}"/>
    <dgm:cxn modelId="{7B461BD3-946B-43D7-8553-C3734F1D96A7}" type="presOf" srcId="{3125E322-B504-41BC-A035-BF880E9B030C}" destId="{D3EF36AF-3267-40A5-A6A9-07C7E7A05F6D}" srcOrd="0" destOrd="0" presId="urn:microsoft.com/office/officeart/2005/8/layout/radial6"/>
    <dgm:cxn modelId="{A78EF94B-B700-4841-A111-C5F9E6E8F277}" srcId="{D475E299-921B-450D-AA6B-B0C5BA7C0CBB}" destId="{5B1F80CB-A3C9-43E5-9C9B-4307ECD64BB6}" srcOrd="4" destOrd="0" parTransId="{57DEAE30-35D8-44AA-A577-E8375033AD28}" sibTransId="{3125E322-B504-41BC-A035-BF880E9B030C}"/>
    <dgm:cxn modelId="{F1E8FE3C-2B6F-443F-9C9F-1834FA57C9B1}" srcId="{D475E299-921B-450D-AA6B-B0C5BA7C0CBB}" destId="{857B9BCF-17B3-4FA3-9C32-813E94A02866}" srcOrd="0" destOrd="0" parTransId="{D55B00FC-8B15-472E-8B82-8EC851BFE541}" sibTransId="{F7FFC41D-762B-4AA0-BBB2-A8889C2CB2A0}"/>
    <dgm:cxn modelId="{268B00C1-4AF5-4AE9-A39A-90AD5A58A873}" srcId="{812C2DB3-8293-49FC-8FB0-78A0B38DCFFB}" destId="{D475E299-921B-450D-AA6B-B0C5BA7C0CBB}" srcOrd="0" destOrd="0" parTransId="{B8A00E0D-6B79-4F8C-8E18-9480BE0539EC}" sibTransId="{BC16C93A-6520-4551-B3CC-CA9065C29CDC}"/>
    <dgm:cxn modelId="{E79C8251-875A-4C6D-B495-93EDDEF5D370}" type="presOf" srcId="{B44AB076-2538-4597-AF44-5991E96CFD5C}" destId="{DFFF2773-851C-44FD-8C86-C50FFDB8E59F}" srcOrd="0" destOrd="0" presId="urn:microsoft.com/office/officeart/2005/8/layout/radial6"/>
    <dgm:cxn modelId="{4469329B-E40B-4EA7-92DE-FDE07089DA0F}" type="presOf" srcId="{930B6AF0-BA01-40F9-98E9-6ACD38E5C7A9}" destId="{3309B084-7F8E-42B0-8C79-D55429F8987F}" srcOrd="0" destOrd="0" presId="urn:microsoft.com/office/officeart/2005/8/layout/radial6"/>
    <dgm:cxn modelId="{FE447F61-94B2-41B9-93D4-1BBB81554BF1}" type="presOf" srcId="{8EED2F68-A84A-40BB-8B25-AE409FB31239}" destId="{4BCCDE65-908E-442D-B91D-930539C3F3CB}" srcOrd="0" destOrd="0" presId="urn:microsoft.com/office/officeart/2005/8/layout/radial6"/>
    <dgm:cxn modelId="{B4A9A856-E0C9-48AB-B39D-C1C14116E891}" type="presOf" srcId="{857B9BCF-17B3-4FA3-9C32-813E94A02866}" destId="{D661B46B-9A6A-4E36-8682-EA29738BA5B7}" srcOrd="0" destOrd="0" presId="urn:microsoft.com/office/officeart/2005/8/layout/radial6"/>
    <dgm:cxn modelId="{D90CA4E5-2B96-44C0-883A-FCFE811F5731}" srcId="{D475E299-921B-450D-AA6B-B0C5BA7C0CBB}" destId="{930B6AF0-BA01-40F9-98E9-6ACD38E5C7A9}" srcOrd="5" destOrd="0" parTransId="{70EB155F-7ACC-4656-AB11-6FE20F5A1F36}" sibTransId="{8EED2F68-A84A-40BB-8B25-AE409FB31239}"/>
    <dgm:cxn modelId="{44E5A9CB-AFFB-4436-853A-C954064C49C5}" type="presOf" srcId="{F8AC1BDE-CA7F-472E-A1F7-EA775DF00334}" destId="{FFC7B607-8C7A-45DF-B8D6-500B332B8286}" srcOrd="0" destOrd="0" presId="urn:microsoft.com/office/officeart/2005/8/layout/radial6"/>
    <dgm:cxn modelId="{33DA1449-A660-43C8-8373-D4D34CC44C91}" srcId="{D475E299-921B-450D-AA6B-B0C5BA7C0CBB}" destId="{ED2EB482-FB5A-4462-931C-7794B33ECD01}" srcOrd="2" destOrd="0" parTransId="{0D29275F-93D5-48A1-9432-AD07B07ECDE3}" sibTransId="{B44AB076-2538-4597-AF44-5991E96CFD5C}"/>
    <dgm:cxn modelId="{A88CCEE9-F8A3-45D3-A4E9-DC187061F3D2}" type="presOf" srcId="{D475E299-921B-450D-AA6B-B0C5BA7C0CBB}" destId="{2741FADE-0AC3-4AFE-A97A-1C42BD28320D}" srcOrd="0" destOrd="0" presId="urn:microsoft.com/office/officeart/2005/8/layout/radial6"/>
    <dgm:cxn modelId="{523A4721-562F-4A8E-8AD9-75576DB7834A}" type="presOf" srcId="{1624BAE7-C7BA-4C15-838D-9CE72C1DA9AD}" destId="{A3D97630-8E2D-444E-A7D1-35503742E8BE}" srcOrd="0" destOrd="0" presId="urn:microsoft.com/office/officeart/2005/8/layout/radial6"/>
    <dgm:cxn modelId="{613899C8-1EFD-458E-95CA-4F9D2690FAEB}" type="presOf" srcId="{ED2EB482-FB5A-4462-931C-7794B33ECD01}" destId="{5796807B-6441-4C1A-9D97-F803E9B8D763}" srcOrd="0" destOrd="0" presId="urn:microsoft.com/office/officeart/2005/8/layout/radial6"/>
    <dgm:cxn modelId="{64AA5596-1D3A-43D0-818B-B41791C536A9}" type="presOf" srcId="{F7FFC41D-762B-4AA0-BBB2-A8889C2CB2A0}" destId="{6509F8D5-182C-4813-82AB-EC6BF4684636}" srcOrd="0" destOrd="0" presId="urn:microsoft.com/office/officeart/2005/8/layout/radial6"/>
    <dgm:cxn modelId="{424D0F9B-5ADD-4063-A668-F694631EDF01}" type="presOf" srcId="{812C2DB3-8293-49FC-8FB0-78A0B38DCFFB}" destId="{B1F459B0-D048-4177-82FF-770227866A5C}" srcOrd="0" destOrd="0" presId="urn:microsoft.com/office/officeart/2005/8/layout/radial6"/>
    <dgm:cxn modelId="{F503873E-D953-4177-B539-7242C36327CB}" srcId="{D475E299-921B-450D-AA6B-B0C5BA7C0CBB}" destId="{B71342FC-00AC-4402-9567-BF1C0A4E32AA}" srcOrd="1" destOrd="0" parTransId="{7EF070A9-9F04-43AC-B435-2DB1FFA5901E}" sibTransId="{1624BAE7-C7BA-4C15-838D-9CE72C1DA9AD}"/>
    <dgm:cxn modelId="{CD554B46-D04E-46E3-B702-290CF8B8CDE1}" type="presOf" srcId="{B71342FC-00AC-4402-9567-BF1C0A4E32AA}" destId="{96EC7BB3-B31B-41A2-B62B-226D9EBEDA76}" srcOrd="0" destOrd="0" presId="urn:microsoft.com/office/officeart/2005/8/layout/radial6"/>
    <dgm:cxn modelId="{14C44B6D-C72E-4174-A253-0091D4E0D8C5}" type="presParOf" srcId="{B1F459B0-D048-4177-82FF-770227866A5C}" destId="{2741FADE-0AC3-4AFE-A97A-1C42BD28320D}" srcOrd="0" destOrd="0" presId="urn:microsoft.com/office/officeart/2005/8/layout/radial6"/>
    <dgm:cxn modelId="{DEB14A58-768E-483D-A000-0FB7FBA59635}" type="presParOf" srcId="{B1F459B0-D048-4177-82FF-770227866A5C}" destId="{D661B46B-9A6A-4E36-8682-EA29738BA5B7}" srcOrd="1" destOrd="0" presId="urn:microsoft.com/office/officeart/2005/8/layout/radial6"/>
    <dgm:cxn modelId="{9A49AA78-5382-44F0-9FCD-7A347BCC214C}" type="presParOf" srcId="{B1F459B0-D048-4177-82FF-770227866A5C}" destId="{E71B1415-A06A-43D8-80EB-8AAB9C705F1F}" srcOrd="2" destOrd="0" presId="urn:microsoft.com/office/officeart/2005/8/layout/radial6"/>
    <dgm:cxn modelId="{126A6EB6-6C09-41D4-A156-50013ACC4648}" type="presParOf" srcId="{B1F459B0-D048-4177-82FF-770227866A5C}" destId="{6509F8D5-182C-4813-82AB-EC6BF4684636}" srcOrd="3" destOrd="0" presId="urn:microsoft.com/office/officeart/2005/8/layout/radial6"/>
    <dgm:cxn modelId="{FC8C5A7D-901A-4B8D-A8D0-2F95BD4FAC29}" type="presParOf" srcId="{B1F459B0-D048-4177-82FF-770227866A5C}" destId="{96EC7BB3-B31B-41A2-B62B-226D9EBEDA76}" srcOrd="4" destOrd="0" presId="urn:microsoft.com/office/officeart/2005/8/layout/radial6"/>
    <dgm:cxn modelId="{BA8984E7-F35E-4AAB-9559-F3D63594DC3C}" type="presParOf" srcId="{B1F459B0-D048-4177-82FF-770227866A5C}" destId="{640ECC5B-BBC0-4767-B47F-099040C6CB0C}" srcOrd="5" destOrd="0" presId="urn:microsoft.com/office/officeart/2005/8/layout/radial6"/>
    <dgm:cxn modelId="{DB886F0E-4629-4020-A612-A53F68036C8B}" type="presParOf" srcId="{B1F459B0-D048-4177-82FF-770227866A5C}" destId="{A3D97630-8E2D-444E-A7D1-35503742E8BE}" srcOrd="6" destOrd="0" presId="urn:microsoft.com/office/officeart/2005/8/layout/radial6"/>
    <dgm:cxn modelId="{5671E4C6-BA12-4D54-AEF7-B206B6C80CBF}" type="presParOf" srcId="{B1F459B0-D048-4177-82FF-770227866A5C}" destId="{5796807B-6441-4C1A-9D97-F803E9B8D763}" srcOrd="7" destOrd="0" presId="urn:microsoft.com/office/officeart/2005/8/layout/radial6"/>
    <dgm:cxn modelId="{2241BC1E-7E0B-4B12-B230-39C8471D8496}" type="presParOf" srcId="{B1F459B0-D048-4177-82FF-770227866A5C}" destId="{A83A6BAB-B863-4014-8DFC-7FAC733C1691}" srcOrd="8" destOrd="0" presId="urn:microsoft.com/office/officeart/2005/8/layout/radial6"/>
    <dgm:cxn modelId="{F1037534-6970-4638-93AA-83907BD152F6}" type="presParOf" srcId="{B1F459B0-D048-4177-82FF-770227866A5C}" destId="{DFFF2773-851C-44FD-8C86-C50FFDB8E59F}" srcOrd="9" destOrd="0" presId="urn:microsoft.com/office/officeart/2005/8/layout/radial6"/>
    <dgm:cxn modelId="{D74551A7-0BA8-4520-94A4-A77E62263A6B}" type="presParOf" srcId="{B1F459B0-D048-4177-82FF-770227866A5C}" destId="{FFC7B607-8C7A-45DF-B8D6-500B332B8286}" srcOrd="10" destOrd="0" presId="urn:microsoft.com/office/officeart/2005/8/layout/radial6"/>
    <dgm:cxn modelId="{73E6A21F-5702-4877-8073-C7419A01FECD}" type="presParOf" srcId="{B1F459B0-D048-4177-82FF-770227866A5C}" destId="{6821053D-A2AA-4688-9483-F371B79FF06B}" srcOrd="11" destOrd="0" presId="urn:microsoft.com/office/officeart/2005/8/layout/radial6"/>
    <dgm:cxn modelId="{1E475087-5B89-4C26-886D-FD6CA2A7CBB3}" type="presParOf" srcId="{B1F459B0-D048-4177-82FF-770227866A5C}" destId="{5F67B765-7AC0-4BEA-A89B-28B85C31E220}" srcOrd="12" destOrd="0" presId="urn:microsoft.com/office/officeart/2005/8/layout/radial6"/>
    <dgm:cxn modelId="{2E9FDA3C-C566-459D-9622-AE2AE1D6AE3F}" type="presParOf" srcId="{B1F459B0-D048-4177-82FF-770227866A5C}" destId="{E9FD82AA-30C9-4BC3-89DB-C280D3049BB9}" srcOrd="13" destOrd="0" presId="urn:microsoft.com/office/officeart/2005/8/layout/radial6"/>
    <dgm:cxn modelId="{19AA3D4B-79A1-4399-806D-04450B5ECB5A}" type="presParOf" srcId="{B1F459B0-D048-4177-82FF-770227866A5C}" destId="{9330540C-ECDF-4101-B669-4F1E61B9A122}" srcOrd="14" destOrd="0" presId="urn:microsoft.com/office/officeart/2005/8/layout/radial6"/>
    <dgm:cxn modelId="{88FC2AF5-856D-4369-9C8C-F02E7D580BE3}" type="presParOf" srcId="{B1F459B0-D048-4177-82FF-770227866A5C}" destId="{D3EF36AF-3267-40A5-A6A9-07C7E7A05F6D}" srcOrd="15" destOrd="0" presId="urn:microsoft.com/office/officeart/2005/8/layout/radial6"/>
    <dgm:cxn modelId="{86722108-EBBB-4814-8720-7C5229CA39E2}" type="presParOf" srcId="{B1F459B0-D048-4177-82FF-770227866A5C}" destId="{3309B084-7F8E-42B0-8C79-D55429F8987F}" srcOrd="16" destOrd="0" presId="urn:microsoft.com/office/officeart/2005/8/layout/radial6"/>
    <dgm:cxn modelId="{7FB86AFF-05B5-48F8-A318-9A59A8DCA8CD}" type="presParOf" srcId="{B1F459B0-D048-4177-82FF-770227866A5C}" destId="{06F026BF-0AAE-4CE7-9838-B821EF80F3EC}" srcOrd="17" destOrd="0" presId="urn:microsoft.com/office/officeart/2005/8/layout/radial6"/>
    <dgm:cxn modelId="{1B011518-6E30-4FBE-8B56-57599AC5F4EE}" type="presParOf" srcId="{B1F459B0-D048-4177-82FF-770227866A5C}" destId="{4BCCDE65-908E-442D-B91D-930539C3F3CB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CCDE65-908E-442D-B91D-930539C3F3CB}">
      <dsp:nvSpPr>
        <dsp:cNvPr id="0" name=""/>
        <dsp:cNvSpPr/>
      </dsp:nvSpPr>
      <dsp:spPr>
        <a:xfrm>
          <a:off x="1464075" y="-54776"/>
          <a:ext cx="3125107" cy="3125107"/>
        </a:xfrm>
        <a:prstGeom prst="blockArc">
          <a:avLst>
            <a:gd name="adj1" fmla="val 11895097"/>
            <a:gd name="adj2" fmla="val 19098814"/>
            <a:gd name="adj3" fmla="val 45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EF36AF-3267-40A5-A6A9-07C7E7A05F6D}">
      <dsp:nvSpPr>
        <dsp:cNvPr id="0" name=""/>
        <dsp:cNvSpPr/>
      </dsp:nvSpPr>
      <dsp:spPr>
        <a:xfrm>
          <a:off x="1196548" y="432954"/>
          <a:ext cx="3125107" cy="3125107"/>
        </a:xfrm>
        <a:prstGeom prst="blockArc">
          <a:avLst>
            <a:gd name="adj1" fmla="val 8016866"/>
            <a:gd name="adj2" fmla="val 13154347"/>
            <a:gd name="adj3" fmla="val 45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67B765-7AC0-4BEA-A89B-28B85C31E220}">
      <dsp:nvSpPr>
        <dsp:cNvPr id="0" name=""/>
        <dsp:cNvSpPr/>
      </dsp:nvSpPr>
      <dsp:spPr>
        <a:xfrm>
          <a:off x="1529837" y="898920"/>
          <a:ext cx="3125107" cy="3125107"/>
        </a:xfrm>
        <a:prstGeom prst="blockArc">
          <a:avLst>
            <a:gd name="adj1" fmla="val 2716356"/>
            <a:gd name="adj2" fmla="val 9314158"/>
            <a:gd name="adj3" fmla="val 45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FF2773-851C-44FD-8C86-C50FFDB8E59F}">
      <dsp:nvSpPr>
        <dsp:cNvPr id="0" name=""/>
        <dsp:cNvSpPr/>
      </dsp:nvSpPr>
      <dsp:spPr>
        <a:xfrm>
          <a:off x="3743931" y="967009"/>
          <a:ext cx="3125107" cy="3125107"/>
        </a:xfrm>
        <a:prstGeom prst="blockArc">
          <a:avLst>
            <a:gd name="adj1" fmla="val 1413820"/>
            <a:gd name="adj2" fmla="val 8295016"/>
            <a:gd name="adj3" fmla="val 45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D97630-8E2D-444E-A7D1-35503742E8BE}">
      <dsp:nvSpPr>
        <dsp:cNvPr id="0" name=""/>
        <dsp:cNvSpPr/>
      </dsp:nvSpPr>
      <dsp:spPr>
        <a:xfrm>
          <a:off x="4112033" y="451561"/>
          <a:ext cx="3125107" cy="3125107"/>
        </a:xfrm>
        <a:prstGeom prst="blockArc">
          <a:avLst>
            <a:gd name="adj1" fmla="val 18974967"/>
            <a:gd name="adj2" fmla="val 2850036"/>
            <a:gd name="adj3" fmla="val 45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09F8D5-182C-4813-82AB-EC6BF4684636}">
      <dsp:nvSpPr>
        <dsp:cNvPr id="0" name=""/>
        <dsp:cNvSpPr/>
      </dsp:nvSpPr>
      <dsp:spPr>
        <a:xfrm>
          <a:off x="3776755" y="-91534"/>
          <a:ext cx="3125107" cy="3125107"/>
        </a:xfrm>
        <a:prstGeom prst="blockArc">
          <a:avLst>
            <a:gd name="adj1" fmla="val 13191916"/>
            <a:gd name="adj2" fmla="val 20422366"/>
            <a:gd name="adj3" fmla="val 45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41FADE-0AC3-4AFE-A97A-1C42BD28320D}">
      <dsp:nvSpPr>
        <dsp:cNvPr id="0" name=""/>
        <dsp:cNvSpPr/>
      </dsp:nvSpPr>
      <dsp:spPr>
        <a:xfrm>
          <a:off x="2762168" y="1538267"/>
          <a:ext cx="2762313" cy="8953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Comic Sans MS" pitchFamily="66" charset="0"/>
            </a:rPr>
            <a:t>ИЗДЕЛИЕ</a:t>
          </a:r>
          <a:endParaRPr lang="ru-RU" sz="2400" b="1" kern="1200" dirty="0">
            <a:solidFill>
              <a:schemeClr val="tx1"/>
            </a:solidFill>
            <a:latin typeface="Comic Sans MS" pitchFamily="66" charset="0"/>
          </a:endParaRPr>
        </a:p>
      </dsp:txBody>
      <dsp:txXfrm>
        <a:off x="3166699" y="1669389"/>
        <a:ext cx="1953251" cy="633113"/>
      </dsp:txXfrm>
    </dsp:sp>
    <dsp:sp modelId="{D661B46B-9A6A-4E36-8682-EA29738BA5B7}">
      <dsp:nvSpPr>
        <dsp:cNvPr id="0" name=""/>
        <dsp:cNvSpPr/>
      </dsp:nvSpPr>
      <dsp:spPr>
        <a:xfrm>
          <a:off x="3143141" y="785"/>
          <a:ext cx="2047953" cy="9826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Comic Sans MS" pitchFamily="66" charset="0"/>
            </a:rPr>
            <a:t>Проблема</a:t>
          </a:r>
          <a:endParaRPr lang="ru-RU" sz="1800" b="1" i="0" u="none" kern="1200" dirty="0">
            <a:solidFill>
              <a:schemeClr val="tx1"/>
            </a:solidFill>
            <a:latin typeface="Comic Sans MS" pitchFamily="66" charset="0"/>
          </a:endParaRPr>
        </a:p>
      </dsp:txBody>
      <dsp:txXfrm>
        <a:off x="3443057" y="144694"/>
        <a:ext cx="1448121" cy="694856"/>
      </dsp:txXfrm>
    </dsp:sp>
    <dsp:sp modelId="{96EC7BB3-B31B-41A2-B62B-226D9EBEDA76}">
      <dsp:nvSpPr>
        <dsp:cNvPr id="0" name=""/>
        <dsp:cNvSpPr/>
      </dsp:nvSpPr>
      <dsp:spPr>
        <a:xfrm>
          <a:off x="5830794" y="538139"/>
          <a:ext cx="1893919" cy="8398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Comic Sans MS" pitchFamily="66" charset="0"/>
            </a:rPr>
            <a:t>Варианты</a:t>
          </a:r>
          <a:endParaRPr lang="ru-RU" sz="1800" b="1" kern="1200" dirty="0">
            <a:solidFill>
              <a:schemeClr val="tx1"/>
            </a:solidFill>
            <a:latin typeface="Comic Sans MS" pitchFamily="66" charset="0"/>
          </a:endParaRPr>
        </a:p>
      </dsp:txBody>
      <dsp:txXfrm>
        <a:off x="6108152" y="661125"/>
        <a:ext cx="1339203" cy="593831"/>
      </dsp:txXfrm>
    </dsp:sp>
    <dsp:sp modelId="{5796807B-6441-4C1A-9D97-F803E9B8D763}">
      <dsp:nvSpPr>
        <dsp:cNvPr id="0" name=""/>
        <dsp:cNvSpPr/>
      </dsp:nvSpPr>
      <dsp:spPr>
        <a:xfrm>
          <a:off x="5429629" y="2824154"/>
          <a:ext cx="2553382" cy="6318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u="none" kern="1200" dirty="0" smtClean="0">
              <a:solidFill>
                <a:schemeClr val="tx1"/>
              </a:solidFill>
              <a:latin typeface="Comic Sans MS" pitchFamily="66" charset="0"/>
            </a:rPr>
            <a:t>Себестоимость</a:t>
          </a:r>
          <a:r>
            <a:rPr lang="ru-RU" sz="1800" b="1" i="0" u="none" kern="1200" dirty="0" smtClean="0">
              <a:solidFill>
                <a:schemeClr val="bg1">
                  <a:lumMod val="50000"/>
                </a:schemeClr>
              </a:solidFill>
              <a:latin typeface="Comic Sans MS" pitchFamily="66" charset="0"/>
            </a:rPr>
            <a:t> </a:t>
          </a:r>
          <a:endParaRPr lang="ru-RU" sz="1800" b="1" kern="1200" dirty="0">
            <a:solidFill>
              <a:schemeClr val="bg1">
                <a:lumMod val="50000"/>
              </a:schemeClr>
            </a:solidFill>
            <a:latin typeface="Comic Sans MS" pitchFamily="66" charset="0"/>
          </a:endParaRPr>
        </a:p>
      </dsp:txBody>
      <dsp:txXfrm>
        <a:off x="5803563" y="2916686"/>
        <a:ext cx="1805514" cy="446786"/>
      </dsp:txXfrm>
    </dsp:sp>
    <dsp:sp modelId="{FFC7B607-8C7A-45DF-B8D6-500B332B8286}">
      <dsp:nvSpPr>
        <dsp:cNvPr id="0" name=""/>
        <dsp:cNvSpPr/>
      </dsp:nvSpPr>
      <dsp:spPr>
        <a:xfrm>
          <a:off x="2903182" y="3055139"/>
          <a:ext cx="2527872" cy="9826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Comic Sans MS" pitchFamily="66" charset="0"/>
            </a:rPr>
            <a:t>Технология изготовления</a:t>
          </a:r>
          <a:endParaRPr lang="ru-RU" sz="1800" b="1" kern="1200" dirty="0">
            <a:solidFill>
              <a:schemeClr val="tx1"/>
            </a:solidFill>
            <a:latin typeface="Comic Sans MS" pitchFamily="66" charset="0"/>
          </a:endParaRPr>
        </a:p>
      </dsp:txBody>
      <dsp:txXfrm>
        <a:off x="3273380" y="3199048"/>
        <a:ext cx="1787476" cy="694856"/>
      </dsp:txXfrm>
    </dsp:sp>
    <dsp:sp modelId="{E9FD82AA-30C9-4BC3-89DB-C280D3049BB9}">
      <dsp:nvSpPr>
        <dsp:cNvPr id="0" name=""/>
        <dsp:cNvSpPr/>
      </dsp:nvSpPr>
      <dsp:spPr>
        <a:xfrm>
          <a:off x="476723" y="2752715"/>
          <a:ext cx="2457856" cy="696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Comic Sans MS" pitchFamily="66" charset="0"/>
            </a:rPr>
            <a:t>Оборудование</a:t>
          </a:r>
          <a:endParaRPr lang="ru-RU" sz="1800" b="1" kern="1200" dirty="0">
            <a:solidFill>
              <a:schemeClr val="tx1"/>
            </a:solidFill>
            <a:latin typeface="Comic Sans MS" pitchFamily="66" charset="0"/>
          </a:endParaRPr>
        </a:p>
      </dsp:txBody>
      <dsp:txXfrm>
        <a:off x="836668" y="2854778"/>
        <a:ext cx="1737966" cy="492806"/>
      </dsp:txXfrm>
    </dsp:sp>
    <dsp:sp modelId="{3309B084-7F8E-42B0-8C79-D55429F8987F}">
      <dsp:nvSpPr>
        <dsp:cNvPr id="0" name=""/>
        <dsp:cNvSpPr/>
      </dsp:nvSpPr>
      <dsp:spPr>
        <a:xfrm>
          <a:off x="656313" y="609582"/>
          <a:ext cx="1839940" cy="8397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Comic Sans MS" pitchFamily="66" charset="0"/>
            </a:rPr>
            <a:t>Дизайн</a:t>
          </a:r>
          <a:endParaRPr lang="ru-RU" sz="1800" b="1" kern="1200" dirty="0">
            <a:solidFill>
              <a:schemeClr val="tx1"/>
            </a:solidFill>
            <a:latin typeface="Comic Sans MS" pitchFamily="66" charset="0"/>
          </a:endParaRPr>
        </a:p>
      </dsp:txBody>
      <dsp:txXfrm>
        <a:off x="925766" y="732567"/>
        <a:ext cx="1301034" cy="5938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5D8E371-4AF4-4139-A7BD-C19A2AF032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9F95734-17DE-48BD-9C25-4C857AEDDAF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8E371-4AF4-4139-A7BD-C19A2AF032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95734-17DE-48BD-9C25-4C857AEDDA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8E371-4AF4-4139-A7BD-C19A2AF032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95734-17DE-48BD-9C25-4C857AEDDA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5D8E371-4AF4-4139-A7BD-C19A2AF032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9F95734-17DE-48BD-9C25-4C857AEDDAF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5D8E371-4AF4-4139-A7BD-C19A2AF032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9F95734-17DE-48BD-9C25-4C857AEDDAF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8E371-4AF4-4139-A7BD-C19A2AF032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95734-17DE-48BD-9C25-4C857AEDDAF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8E371-4AF4-4139-A7BD-C19A2AF032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95734-17DE-48BD-9C25-4C857AEDDAF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5D8E371-4AF4-4139-A7BD-C19A2AF032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9F95734-17DE-48BD-9C25-4C857AEDDAF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8E371-4AF4-4139-A7BD-C19A2AF032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95734-17DE-48BD-9C25-4C857AEDDA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5D8E371-4AF4-4139-A7BD-C19A2AF032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9F95734-17DE-48BD-9C25-4C857AEDDAF3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5D8E371-4AF4-4139-A7BD-C19A2AF032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9F95734-17DE-48BD-9C25-4C857AEDDAF3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5D8E371-4AF4-4139-A7BD-C19A2AF032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9F95734-17DE-48BD-9C25-4C857AEDDAF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620688"/>
            <a:ext cx="6768752" cy="194421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УКРАШЕНИЕ ДЛЯ ПРИЧЁСКИ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Работа выполнена </a:t>
            </a:r>
            <a:r>
              <a:rPr lang="ru-RU" dirty="0" err="1" smtClean="0"/>
              <a:t>Камышанской</a:t>
            </a:r>
            <a:r>
              <a:rPr lang="ru-RU" dirty="0" smtClean="0"/>
              <a:t> Юлией,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ученицей 7 «Г» класса,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МБОУ СОШ №4</a:t>
            </a:r>
          </a:p>
          <a:p>
            <a:r>
              <a:rPr lang="ru-RU" dirty="0" smtClean="0"/>
              <a:t>Куратор: Чуприна Т.В., </a:t>
            </a:r>
            <a:r>
              <a:rPr lang="ru-RU" smtClean="0"/>
              <a:t>учитель технологии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7663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210" y="116632"/>
            <a:ext cx="7467600" cy="56207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РЕКЛАМА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140382" y="4566651"/>
            <a:ext cx="8363272" cy="203684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Мой ободок, как диадема:</a:t>
            </a:r>
          </a:p>
          <a:p>
            <a:pPr marL="0" indent="0" algn="ctr">
              <a:buNone/>
            </a:pPr>
            <a:r>
              <a:rPr lang="ru-RU" b="1" dirty="0" smtClean="0"/>
              <a:t>Там распустилась хризантема.</a:t>
            </a:r>
          </a:p>
          <a:p>
            <a:pPr marL="0" indent="0" algn="ctr">
              <a:buNone/>
            </a:pPr>
            <a:r>
              <a:rPr lang="ru-RU" b="1" dirty="0" smtClean="0"/>
              <a:t>Тиарой эту вещь зовут,</a:t>
            </a:r>
          </a:p>
          <a:p>
            <a:pPr marL="0" indent="0" algn="ctr">
              <a:buNone/>
            </a:pPr>
            <a:r>
              <a:rPr lang="ru-RU" b="1" dirty="0" smtClean="0"/>
              <a:t>Там рукодельный виден труд!</a:t>
            </a:r>
          </a:p>
          <a:p>
            <a:pPr marL="0" indent="0" algn="ctr">
              <a:buNone/>
            </a:pP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05864"/>
            <a:ext cx="6700837" cy="376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371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7467600" cy="56207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САМООЦЕНКА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628800"/>
            <a:ext cx="8280920" cy="48451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/>
              <a:t>Я считаю, что моей проект полностью реализован. Я использовала творческий подход для изготовления украшения. </a:t>
            </a:r>
          </a:p>
          <a:p>
            <a:pPr marL="0" indent="0" algn="just">
              <a:buNone/>
            </a:pPr>
            <a:r>
              <a:rPr lang="ru-RU" sz="3200" dirty="0" smtClean="0"/>
              <a:t>Изделие получилось аккуратным, красивым, неординарным. </a:t>
            </a:r>
          </a:p>
          <a:p>
            <a:pPr marL="0" indent="0" algn="just">
              <a:buNone/>
            </a:pPr>
            <a:r>
              <a:rPr lang="ru-RU" sz="3200" dirty="0" smtClean="0"/>
              <a:t>Я использовала свой творческий подход, фантазию, знания по искусству дизайна, изученные на уроке технологии.</a:t>
            </a:r>
          </a:p>
          <a:p>
            <a:pPr marL="0" indent="0" algn="just">
              <a:buNone/>
            </a:pPr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1136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5962674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tx1"/>
                </a:solidFill>
              </a:rPr>
              <a:t>Цель проекта: </a:t>
            </a:r>
            <a:br>
              <a:rPr lang="ru-RU" b="1" u="sng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выполнить изделия в технике </a:t>
            </a:r>
            <a:r>
              <a:rPr lang="ru-RU" b="1" dirty="0" err="1" smtClean="0">
                <a:solidFill>
                  <a:schemeClr val="tx1"/>
                </a:solidFill>
              </a:rPr>
              <a:t>канзаши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1"/>
                </a:solidFill>
              </a:rPr>
              <a:t>Задачи:</a:t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1. Разработать эскиз</a:t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2. подобрать цветовую гамму</a:t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3</a:t>
            </a:r>
            <a:r>
              <a:rPr lang="ru-RU" b="1" dirty="0">
                <a:solidFill>
                  <a:schemeClr val="accent1"/>
                </a:solidFill>
              </a:rPr>
              <a:t>. </a:t>
            </a:r>
            <a:r>
              <a:rPr lang="ru-RU" b="1" dirty="0" smtClean="0">
                <a:solidFill>
                  <a:schemeClr val="accent1"/>
                </a:solidFill>
              </a:rPr>
              <a:t>точно </a:t>
            </a:r>
            <a:r>
              <a:rPr lang="ru-RU" b="1" dirty="0">
                <a:solidFill>
                  <a:schemeClr val="accent1"/>
                </a:solidFill>
              </a:rPr>
              <a:t>и четко </a:t>
            </a:r>
            <a:r>
              <a:rPr lang="ru-RU" b="1" dirty="0" smtClean="0">
                <a:solidFill>
                  <a:schemeClr val="accent1"/>
                </a:solidFill>
              </a:rPr>
              <a:t>выполнить технологические </a:t>
            </a:r>
            <a:r>
              <a:rPr lang="ru-RU" b="1" dirty="0">
                <a:solidFill>
                  <a:schemeClr val="accent1"/>
                </a:solidFill>
              </a:rPr>
              <a:t>операции;</a:t>
            </a:r>
            <a:br>
              <a:rPr lang="ru-RU" b="1" dirty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4.усовершенствовать </a:t>
            </a:r>
            <a:r>
              <a:rPr lang="ru-RU" b="1" dirty="0">
                <a:solidFill>
                  <a:schemeClr val="accent1"/>
                </a:solidFill>
              </a:rPr>
              <a:t>свои возможности;</a:t>
            </a:r>
            <a:br>
              <a:rPr lang="ru-RU" b="1" dirty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5. усвоить </a:t>
            </a:r>
            <a:r>
              <a:rPr lang="ru-RU" b="1" dirty="0">
                <a:solidFill>
                  <a:schemeClr val="accent1"/>
                </a:solidFill>
              </a:rPr>
              <a:t>приобретенные знания;</a:t>
            </a:r>
            <a:br>
              <a:rPr lang="ru-RU" b="1" dirty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6. аккуратно </a:t>
            </a:r>
            <a:r>
              <a:rPr lang="ru-RU" b="1" dirty="0">
                <a:solidFill>
                  <a:schemeClr val="accent1"/>
                </a:solidFill>
              </a:rPr>
              <a:t>выполнить изделие;</a:t>
            </a:r>
            <a:br>
              <a:rPr lang="ru-RU" b="1" dirty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7. оценить </a:t>
            </a:r>
            <a:r>
              <a:rPr lang="ru-RU" b="1" dirty="0">
                <a:solidFill>
                  <a:schemeClr val="accent1"/>
                </a:solidFill>
              </a:rPr>
              <a:t>проделанную работу.</a:t>
            </a:r>
            <a:r>
              <a:rPr lang="ru-RU" b="1" dirty="0" smtClean="0">
                <a:solidFill>
                  <a:schemeClr val="accent1"/>
                </a:solidFill>
              </a:rPr>
              <a:t/>
            </a:r>
            <a:br>
              <a:rPr lang="ru-RU" b="1" dirty="0" smtClean="0">
                <a:solidFill>
                  <a:schemeClr val="accent1"/>
                </a:solidFill>
              </a:rPr>
            </a:br>
            <a:endParaRPr lang="ru-RU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23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784976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ОБОСНОВАНИЕ ВОЗНИКШЕЙ ПОТРЕБНОСТИ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601358"/>
            <a:ext cx="781337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Изучая технику «</a:t>
            </a:r>
            <a:r>
              <a:rPr lang="ru-RU" sz="2400" dirty="0" err="1"/>
              <a:t>к</a:t>
            </a:r>
            <a:r>
              <a:rPr lang="ru-RU" sz="2400" dirty="0" err="1" smtClean="0"/>
              <a:t>анзаши</a:t>
            </a:r>
            <a:r>
              <a:rPr lang="ru-RU" sz="2400" dirty="0" smtClean="0"/>
              <a:t>», я всё больше совершенствую свои изделия. Я нашла много информации об изготовлении модулей различных конфигураций.</a:t>
            </a:r>
          </a:p>
          <a:p>
            <a:r>
              <a:rPr lang="ru-RU" sz="2400" dirty="0" smtClean="0"/>
              <a:t>Из них делают заколки, украшения для головы, для одежды и даже картины.</a:t>
            </a:r>
          </a:p>
          <a:p>
            <a:r>
              <a:rPr lang="ru-RU" sz="2400" dirty="0" smtClean="0"/>
              <a:t>Так как я только учусь приёмам работы в технике «</a:t>
            </a:r>
            <a:r>
              <a:rPr lang="ru-RU" sz="2400" dirty="0" err="1" smtClean="0"/>
              <a:t>канзаши</a:t>
            </a:r>
            <a:r>
              <a:rPr lang="ru-RU" sz="2400" dirty="0" smtClean="0"/>
              <a:t>», то пробую различные варианты украшений.</a:t>
            </a:r>
          </a:p>
          <a:p>
            <a:r>
              <a:rPr lang="ru-RU" sz="2400" dirty="0" smtClean="0"/>
              <a:t>И я решила сделать красивый ободок для своей маленькой подружки.</a:t>
            </a:r>
          </a:p>
          <a:p>
            <a:endParaRPr lang="ru-RU" dirty="0" smtClean="0"/>
          </a:p>
          <a:p>
            <a:r>
              <a:rPr lang="ru-RU" dirty="0" smtClean="0"/>
              <a:t>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82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85010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СХЕМА ОБДУМЫВАНИЯ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8182655"/>
              </p:ext>
            </p:extLst>
          </p:nvPr>
        </p:nvGraphicFramePr>
        <p:xfrm>
          <a:off x="333404" y="1676416"/>
          <a:ext cx="8382000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315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3"/>
            <a:ext cx="8712968" cy="64807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РАЗРАБОТКА ВАРИАНТОВ</a:t>
            </a:r>
          </a:p>
        </p:txBody>
      </p:sp>
      <p:pic>
        <p:nvPicPr>
          <p:cNvPr id="3" name="Picture 2" descr="C:\Users\Учитель\Desktop\1475483392_1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298" y="935723"/>
            <a:ext cx="3528392" cy="264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Учитель\Desktop\kanzashizakolka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98" y="3933056"/>
            <a:ext cx="3675654" cy="276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09590"/>
              </p:ext>
            </p:extLst>
          </p:nvPr>
        </p:nvGraphicFramePr>
        <p:xfrm>
          <a:off x="4644008" y="3873575"/>
          <a:ext cx="3791412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1412"/>
              </a:tblGrid>
              <a:tr h="2651769"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Вариантов может быть различное множество, поэтому я решила придумать собственный.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9" name="Picture 5" descr="C:\Users\Учитель\Desktop\hello_html_3a06e78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983784"/>
            <a:ext cx="3456384" cy="259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40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75240" cy="7060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ИСТОРИЧЕСКАЯ СПРАВКА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8496944" cy="576064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000" dirty="0" smtClean="0"/>
              <a:t>Что такое техника </a:t>
            </a:r>
            <a:r>
              <a:rPr lang="ru-RU" sz="2000" dirty="0" err="1" smtClean="0"/>
              <a:t>канзаши</a:t>
            </a:r>
            <a:r>
              <a:rPr lang="ru-RU" sz="2000" dirty="0" smtClean="0"/>
              <a:t>? С </a:t>
            </a:r>
            <a:r>
              <a:rPr lang="ru-RU" sz="2000" dirty="0"/>
              <a:t>появлением гейш («человек искусства»), в Японии среди женщин модной стала укладка волос в затейливую и чудную прическу (</a:t>
            </a:r>
            <a:r>
              <a:rPr lang="ru-RU" sz="2000" dirty="0" err="1"/>
              <a:t>nihongami</a:t>
            </a:r>
            <a:r>
              <a:rPr lang="ru-RU" sz="2000" dirty="0"/>
              <a:t>). Ранее девушки ходили просто с распущенными волосами – традиционная прическа </a:t>
            </a:r>
            <a:r>
              <a:rPr lang="ru-RU" sz="2000" dirty="0" err="1"/>
              <a:t>taregami</a:t>
            </a:r>
            <a:r>
              <a:rPr lang="ru-RU" sz="2000" dirty="0" smtClean="0"/>
              <a:t>.</a:t>
            </a:r>
            <a:endParaRPr lang="ru-RU" sz="2000" dirty="0"/>
          </a:p>
          <a:p>
            <a:pPr marL="0" indent="0" algn="just">
              <a:buNone/>
            </a:pPr>
            <a:r>
              <a:rPr lang="ru-RU" sz="2000" dirty="0" smtClean="0"/>
              <a:t>Чтобы </a:t>
            </a:r>
            <a:r>
              <a:rPr lang="ru-RU" sz="2000" dirty="0"/>
              <a:t>сделать модную прическу гейши пользовались шпильками, гребнями, палочками, помогающими удержать прическу. А поскольку обязательным занятием в </a:t>
            </a:r>
            <a:endParaRPr lang="ru-RU" sz="2000" dirty="0" smtClean="0"/>
          </a:p>
          <a:p>
            <a:pPr marL="0" indent="0" algn="just">
              <a:buNone/>
            </a:pPr>
            <a:r>
              <a:rPr lang="ru-RU" sz="2000" dirty="0" smtClean="0"/>
              <a:t>школе </a:t>
            </a:r>
            <a:r>
              <a:rPr lang="ru-RU" sz="2000" dirty="0"/>
              <a:t>гейш являлось рукоделие, </a:t>
            </a:r>
            <a:endParaRPr lang="ru-RU" sz="2000" dirty="0" smtClean="0"/>
          </a:p>
          <a:p>
            <a:pPr marL="0" indent="0" algn="just">
              <a:buNone/>
            </a:pPr>
            <a:r>
              <a:rPr lang="ru-RU" sz="2000" dirty="0" smtClean="0"/>
              <a:t>то </a:t>
            </a:r>
            <a:r>
              <a:rPr lang="ru-RU" sz="2000" dirty="0"/>
              <a:t>и заколочки они умели очень искусно </a:t>
            </a:r>
            <a:endParaRPr lang="ru-RU" sz="2000" dirty="0" smtClean="0"/>
          </a:p>
          <a:p>
            <a:pPr marL="0" indent="0" algn="just">
              <a:buNone/>
            </a:pPr>
            <a:r>
              <a:rPr lang="ru-RU" sz="2000" dirty="0" smtClean="0"/>
              <a:t>украшать. Японским </a:t>
            </a:r>
            <a:r>
              <a:rPr lang="ru-RU" sz="2000" dirty="0"/>
              <a:t>традиционным </a:t>
            </a:r>
            <a:endParaRPr lang="ru-RU" sz="2000" dirty="0" smtClean="0"/>
          </a:p>
          <a:p>
            <a:pPr marL="0" indent="0" algn="just">
              <a:buNone/>
            </a:pPr>
            <a:r>
              <a:rPr lang="ru-RU" sz="2000" dirty="0" smtClean="0"/>
              <a:t>костюмом </a:t>
            </a:r>
            <a:r>
              <a:rPr lang="ru-RU" sz="2000" dirty="0"/>
              <a:t>не допускалось украшать тело</a:t>
            </a:r>
            <a:r>
              <a:rPr lang="ru-RU" sz="2000" dirty="0" smtClean="0"/>
              <a:t>,</a:t>
            </a:r>
          </a:p>
          <a:p>
            <a:pPr marL="0" indent="0" algn="just">
              <a:buNone/>
            </a:pPr>
            <a:r>
              <a:rPr lang="ru-RU" sz="2000" dirty="0" smtClean="0"/>
              <a:t>руки</a:t>
            </a:r>
            <a:r>
              <a:rPr lang="ru-RU" sz="2000" dirty="0"/>
              <a:t>, шею. И поэтому единственным </a:t>
            </a:r>
            <a:endParaRPr lang="ru-RU" sz="2000" dirty="0" smtClean="0"/>
          </a:p>
          <a:p>
            <a:pPr marL="0" indent="0" algn="just">
              <a:buNone/>
            </a:pPr>
            <a:r>
              <a:rPr lang="ru-RU" sz="2000" dirty="0" smtClean="0"/>
              <a:t>способом </a:t>
            </a:r>
            <a:r>
              <a:rPr lang="ru-RU" sz="2000" dirty="0"/>
              <a:t>для самовыражения и чтобы </a:t>
            </a:r>
            <a:endParaRPr lang="ru-RU" sz="2000" dirty="0" smtClean="0"/>
          </a:p>
          <a:p>
            <a:pPr marL="0" indent="0" algn="just">
              <a:buNone/>
            </a:pPr>
            <a:r>
              <a:rPr lang="ru-RU" sz="2000" dirty="0" smtClean="0"/>
              <a:t>продемонстрировать </a:t>
            </a:r>
            <a:r>
              <a:rPr lang="ru-RU" sz="2000" dirty="0"/>
              <a:t>свой вкус и </a:t>
            </a:r>
            <a:endParaRPr lang="ru-RU" sz="2000" dirty="0" smtClean="0"/>
          </a:p>
          <a:p>
            <a:pPr marL="0" indent="0" algn="just">
              <a:buNone/>
            </a:pPr>
            <a:r>
              <a:rPr lang="ru-RU" sz="2000" dirty="0" smtClean="0"/>
              <a:t>благосостояние</a:t>
            </a:r>
            <a:r>
              <a:rPr lang="ru-RU" sz="2000" dirty="0"/>
              <a:t>, считалась возможность </a:t>
            </a:r>
            <a:endParaRPr lang="ru-RU" sz="2000" dirty="0" smtClean="0"/>
          </a:p>
          <a:p>
            <a:pPr marL="0" indent="0" algn="just">
              <a:buNone/>
            </a:pPr>
            <a:r>
              <a:rPr lang="ru-RU" sz="2000" dirty="0" smtClean="0"/>
              <a:t>украшения </a:t>
            </a:r>
            <a:r>
              <a:rPr lang="ru-RU" sz="2000" dirty="0"/>
              <a:t>своей прически.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Учитель\Desktop\гейш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061330"/>
            <a:ext cx="3312368" cy="3702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73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778098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ОБОРУДОВАНИЕ И ИНСТРУМЕНТЫ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Учитель\Desktop\георг ленточка\Georgievckay_lenta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27414"/>
            <a:ext cx="6684417" cy="5378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07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ТЕХНОЛОГИЧЕСКАЯ КАРТА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>
          <a:xfrm>
            <a:off x="323528" y="1916832"/>
            <a:ext cx="3657600" cy="48054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1.Обмотать ободок тонкой лентой, аккуратно загнув края.</a:t>
            </a:r>
          </a:p>
          <a:p>
            <a:pPr marL="0" indent="0">
              <a:buNone/>
            </a:pPr>
            <a:r>
              <a:rPr lang="ru-RU" sz="2000" dirty="0" smtClean="0"/>
              <a:t>2.Квадрат из ленты сложить по диагонали 2 раза.</a:t>
            </a:r>
          </a:p>
          <a:p>
            <a:pPr marL="0" indent="0">
              <a:buNone/>
            </a:pPr>
            <a:r>
              <a:rPr lang="ru-RU" sz="2000" dirty="0"/>
              <a:t>3</a:t>
            </a:r>
            <a:r>
              <a:rPr lang="ru-RU" sz="2000" dirty="0" smtClean="0"/>
              <a:t>.Пинцетом прихватить углы и над огнём свечи припаять одну сторону треугольника.</a:t>
            </a:r>
          </a:p>
          <a:p>
            <a:pPr marL="0" indent="0">
              <a:buNone/>
            </a:pPr>
            <a:r>
              <a:rPr lang="ru-RU" sz="2000" dirty="0"/>
              <a:t>4</a:t>
            </a:r>
            <a:r>
              <a:rPr lang="ru-RU" sz="2000" dirty="0" smtClean="0"/>
              <a:t>.Собрать цветок, склеив все лепестки на ободке.</a:t>
            </a:r>
          </a:p>
          <a:p>
            <a:pPr marL="0" indent="0">
              <a:buNone/>
            </a:pPr>
            <a:r>
              <a:rPr lang="ru-RU" sz="2000" dirty="0" smtClean="0"/>
              <a:t>5.Украсить бусинками или стразами.</a:t>
            </a:r>
            <a:endParaRPr lang="ru-RU" sz="2000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2"/>
          </p:nvPr>
        </p:nvSpPr>
        <p:spPr>
          <a:xfrm>
            <a:off x="7596336" y="188640"/>
            <a:ext cx="763560" cy="294928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4" name="Picture 3" descr="C:\Users\Учитель\Desktop\hello_html_m16efbc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216024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Учитель\Desktop\hello_html_2b6f360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836712"/>
            <a:ext cx="2046734" cy="1023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Учитель\Desktop\hello_html_6bc83e4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954" y="1882396"/>
            <a:ext cx="4946915" cy="4631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08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ЭКОНОМИЧЕСКОЕ ОБОСНОВНИЕ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8712968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1. Лента двух цветов:  5м – 30руб.</a:t>
            </a:r>
          </a:p>
          <a:p>
            <a:pPr marL="0" indent="0">
              <a:buNone/>
            </a:pPr>
            <a:r>
              <a:rPr lang="ru-RU" sz="3200" dirty="0" smtClean="0"/>
              <a:t>2. Жидкие гвозди:1тюбик – 120руб </a:t>
            </a:r>
          </a:p>
          <a:p>
            <a:pPr marL="0" indent="0">
              <a:buNone/>
            </a:pPr>
            <a:r>
              <a:rPr lang="ru-RU" sz="3200" dirty="0" smtClean="0"/>
              <a:t>3. Бусины: 1упаковка – 40руб</a:t>
            </a:r>
            <a:r>
              <a:rPr lang="ru-RU" sz="3200" dirty="0"/>
              <a:t>.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4. Ободок – 15 </a:t>
            </a:r>
            <a:r>
              <a:rPr lang="ru-RU" sz="3200" dirty="0" err="1" smtClean="0"/>
              <a:t>руб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/>
              <a:t>5</a:t>
            </a:r>
            <a:r>
              <a:rPr lang="ru-RU" sz="3200" dirty="0" smtClean="0"/>
              <a:t>. Моя работа: 150руб.</a:t>
            </a:r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ИТОГО</a:t>
            </a:r>
            <a:r>
              <a:rPr lang="ru-RU" sz="3200" dirty="0"/>
              <a:t>: </a:t>
            </a:r>
            <a:r>
              <a:rPr lang="ru-RU" sz="3200" b="1" dirty="0" smtClean="0"/>
              <a:t>≈</a:t>
            </a:r>
            <a:r>
              <a:rPr lang="ru-RU" sz="3200" dirty="0" smtClean="0"/>
              <a:t>355 </a:t>
            </a:r>
            <a:r>
              <a:rPr lang="ru-RU" sz="3200" dirty="0"/>
              <a:t>руб.</a:t>
            </a:r>
          </a:p>
        </p:txBody>
      </p:sp>
    </p:spTree>
    <p:extLst>
      <p:ext uri="{BB962C8B-B14F-4D97-AF65-F5344CB8AC3E}">
        <p14:creationId xmlns:p14="http://schemas.microsoft.com/office/powerpoint/2010/main" val="22881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1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EA6E59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191</TotalTime>
  <Words>392</Words>
  <Application>Microsoft Office PowerPoint</Application>
  <PresentationFormat>Экран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УКРАШЕНИЕ ДЛЯ ПРИЧЁСКИ</vt:lpstr>
      <vt:lpstr>Цель проекта:  выполнить изделия в технике канзаши.  Задачи: 1. Разработать эскиз 2. подобрать цветовую гамму 3. точно и четко выполнить технологические операции; 4.усовершенствовать свои возможности; 5. усвоить приобретенные знания; 6. аккуратно выполнить изделие; 7. оценить проделанную работу. </vt:lpstr>
      <vt:lpstr>ОБОСНОВАНИЕ ВОЗНИКШЕЙ ПОТРЕБНОСТИ</vt:lpstr>
      <vt:lpstr>СХЕМА ОБДУМЫВАНИЯ</vt:lpstr>
      <vt:lpstr>              РАЗРАБОТКА ВАРИАНТОВ</vt:lpstr>
      <vt:lpstr>ИСТОРИЧЕСКАЯ СПРАВКА</vt:lpstr>
      <vt:lpstr>ОБОРУДОВАНИЕ И ИНСТРУМЕНТЫ</vt:lpstr>
      <vt:lpstr>ТЕХНОЛОГИЧЕСКАЯ КАРТА</vt:lpstr>
      <vt:lpstr>ЭКОНОМИЧЕСКОЕ ОБОСНОВНИЕ</vt:lpstr>
      <vt:lpstr>РЕКЛАМА</vt:lpstr>
      <vt:lpstr>САМООЦЕНКА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 КАНЗАШИ</dc:title>
  <dc:creator>Учитель</dc:creator>
  <cp:lastModifiedBy>Татьяна</cp:lastModifiedBy>
  <cp:revision>28</cp:revision>
  <dcterms:created xsi:type="dcterms:W3CDTF">2016-11-22T05:26:37Z</dcterms:created>
  <dcterms:modified xsi:type="dcterms:W3CDTF">2020-04-08T18:03:37Z</dcterms:modified>
</cp:coreProperties>
</file>