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87" r:id="rId3"/>
    <p:sldId id="288" r:id="rId4"/>
    <p:sldId id="257" r:id="rId5"/>
    <p:sldId id="258" r:id="rId6"/>
    <p:sldId id="256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F62C1-1FBB-4844-AB0E-5042B8F7FE67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27C6E73-040C-4DFB-915E-894CCBEF8B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6757F-034A-48B7-A529-58F712B72D32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E0610-4944-4178-A150-EADC63767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F99ED-80A7-423B-BC78-EB6B918D6C33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BB1CE-4377-4A4B-AEE7-3577F135B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D852F-5A02-44EA-A68B-0CB4874714D8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841FC-9847-48D8-A7D6-467C04F01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E6E14-9BA5-4422-B1C7-6CEC89018AFD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0410C-8EC9-4158-892E-DD8AE5779A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DEE9A-49E1-4CD0-AE67-07242F5ECD94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24EE8-4860-4849-9665-717BC9422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7FE2D-091F-4B7C-A92A-92E238743AC5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359B3-6F3B-4550-A6FB-D323BCFF3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3E20A-EFCB-40E3-8445-131DA013FD59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D020A-F716-42C3-817F-549EF33980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AAD0A-600A-47B7-899F-09B345F1D5C6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698CD-7EBC-40D4-A88D-1FA14158EE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34CA3-02BA-4EEA-A9C2-1134224FF511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4D5E5-A9F8-48C3-9E7E-12D8FFD7AC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27FDB-C71F-4A98-9AC2-88D8FE558D7F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FC1AC-7BC4-4472-80B9-EDD2353FF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B74BE2-41DA-4252-AB09-36BCF9CD9953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F8AE107E-8193-4D32-8FFA-C060AE584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74" r:id="rId8"/>
    <p:sldLayoutId id="2147483675" r:id="rId9"/>
    <p:sldLayoutId id="2147483666" r:id="rId10"/>
    <p:sldLayoutId id="21474836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3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2301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850" y="1484313"/>
            <a:ext cx="8820150" cy="4221162"/>
          </a:xfrm>
        </p:spPr>
        <p:txBody>
          <a:bodyPr>
            <a:noAutofit/>
          </a:bodyPr>
          <a:lstStyle/>
          <a:p>
            <a:pPr>
              <a:buFont typeface="Wingdings 2" pitchFamily="18" charset="2"/>
              <a:buNone/>
            </a:pPr>
            <a:r>
              <a:rPr lang="ru-RU" sz="4800" b="1" smtClean="0">
                <a:solidFill>
                  <a:srgbClr val="463E2C"/>
                </a:solidFill>
                <a:latin typeface="Arial" charset="0"/>
              </a:rPr>
              <a:t>Текст- это два или несколько предложений, связанных между собой по смыслу. </a:t>
            </a:r>
          </a:p>
          <a:p>
            <a:pPr>
              <a:buFont typeface="Wingdings 2" pitchFamily="18" charset="2"/>
              <a:buNone/>
            </a:pPr>
            <a:r>
              <a:rPr lang="ru-RU" sz="4800" b="1" smtClean="0">
                <a:solidFill>
                  <a:srgbClr val="463E2C"/>
                </a:solidFill>
                <a:latin typeface="Arial" charset="0"/>
              </a:rPr>
              <a:t>  Текст можно озаглавить</a:t>
            </a:r>
            <a:endParaRPr lang="ru-RU" sz="4800" b="1" smtClean="0">
              <a:solidFill>
                <a:srgbClr val="463E2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6870700" cy="979488"/>
          </a:xfrm>
          <a:ln>
            <a:solidFill>
              <a:schemeClr val="tx2"/>
            </a:solidFill>
          </a:ln>
        </p:spPr>
        <p:txBody>
          <a:bodyPr/>
          <a:lstStyle/>
          <a:p>
            <a:pPr algn="ctr"/>
            <a:r>
              <a:rPr lang="ru-RU" b="1" smtClean="0"/>
              <a:t>    Виды текстов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11338"/>
            <a:ext cx="9144000" cy="4391025"/>
          </a:xfrm>
          <a:ln>
            <a:solidFill>
              <a:srgbClr val="0000CC"/>
            </a:solidFill>
          </a:ln>
        </p:spPr>
        <p:txBody>
          <a:bodyPr/>
          <a:lstStyle/>
          <a:p>
            <a:pPr algn="ctr"/>
            <a:r>
              <a:rPr lang="ru-RU" altLang="ru-RU" sz="3600" b="1" smtClean="0">
                <a:solidFill>
                  <a:srgbClr val="006600"/>
                </a:solidFill>
              </a:rPr>
              <a:t>Текст–сообщение  </a:t>
            </a:r>
            <a:r>
              <a:rPr lang="ru-RU" altLang="ru-RU" sz="3600" b="1" smtClean="0">
                <a:solidFill>
                  <a:srgbClr val="FF0000"/>
                </a:solidFill>
              </a:rPr>
              <a:t>(Что произошло?)</a:t>
            </a:r>
          </a:p>
          <a:p>
            <a:pPr algn="ctr">
              <a:buFontTx/>
              <a:buNone/>
            </a:pPr>
            <a:r>
              <a:rPr lang="ru-RU" altLang="ru-RU" sz="3600" b="1" smtClean="0">
                <a:solidFill>
                  <a:srgbClr val="6600CC"/>
                </a:solidFill>
              </a:rPr>
              <a:t>(события, действия)</a:t>
            </a:r>
            <a:endParaRPr lang="ru-RU" altLang="ru-RU" sz="3600" b="1" smtClean="0">
              <a:solidFill>
                <a:schemeClr val="bg2"/>
              </a:solidFill>
            </a:endParaRPr>
          </a:p>
          <a:p>
            <a:r>
              <a:rPr lang="ru-RU" altLang="ru-RU" sz="3600" b="1" smtClean="0">
                <a:solidFill>
                  <a:srgbClr val="006600"/>
                </a:solidFill>
              </a:rPr>
              <a:t>Текст–описание   </a:t>
            </a:r>
            <a:r>
              <a:rPr lang="ru-RU" altLang="ru-RU" sz="3600" b="1" smtClean="0">
                <a:solidFill>
                  <a:srgbClr val="FF0000"/>
                </a:solidFill>
              </a:rPr>
              <a:t>(Какой?, Какая?)</a:t>
            </a:r>
          </a:p>
          <a:p>
            <a:pPr algn="ctr">
              <a:buFontTx/>
              <a:buNone/>
            </a:pPr>
            <a:r>
              <a:rPr lang="ru-RU" altLang="ru-RU" sz="3600" b="1" smtClean="0">
                <a:solidFill>
                  <a:srgbClr val="6600CC"/>
                </a:solidFill>
              </a:rPr>
              <a:t>(признаки предмета)</a:t>
            </a:r>
          </a:p>
          <a:p>
            <a:r>
              <a:rPr lang="ru-RU" altLang="ru-RU" sz="3600" b="1" smtClean="0">
                <a:solidFill>
                  <a:srgbClr val="006600"/>
                </a:solidFill>
              </a:rPr>
              <a:t>Текст-рассуждение </a:t>
            </a:r>
            <a:r>
              <a:rPr lang="ru-RU" altLang="ru-RU" sz="3600" b="1" smtClean="0">
                <a:solidFill>
                  <a:srgbClr val="FF0000"/>
                </a:solidFill>
              </a:rPr>
              <a:t>(Почему?)</a:t>
            </a:r>
          </a:p>
          <a:p>
            <a:pPr algn="ctr">
              <a:buFontTx/>
              <a:buNone/>
            </a:pPr>
            <a:r>
              <a:rPr lang="ru-RU" altLang="ru-RU" sz="3600" b="1" smtClean="0">
                <a:solidFill>
                  <a:schemeClr val="bg2"/>
                </a:solidFill>
              </a:rPr>
              <a:t>         </a:t>
            </a:r>
            <a:r>
              <a:rPr lang="ru-RU" altLang="ru-RU" sz="3600" b="1" smtClean="0">
                <a:solidFill>
                  <a:srgbClr val="6600CC"/>
                </a:solidFill>
              </a:rPr>
              <a:t>(причины, доказательства)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33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8" decel="100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98" decel="100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-315913"/>
            <a:ext cx="8686800" cy="2881313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>
                <a:solidFill>
                  <a:srgbClr val="FF0000"/>
                </a:solidFill>
              </a:rPr>
              <a:t/>
            </a:r>
            <a:br>
              <a:rPr lang="ru-RU" sz="6000" dirty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>
                <a:solidFill>
                  <a:srgbClr val="FF0000"/>
                </a:solidFill>
              </a:rPr>
              <a:t/>
            </a:r>
            <a:br>
              <a:rPr lang="ru-RU" sz="6000" dirty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>
                <a:solidFill>
                  <a:srgbClr val="FF0000"/>
                </a:solidFill>
              </a:rPr>
              <a:t/>
            </a:r>
            <a:br>
              <a:rPr lang="ru-RU" sz="6000" dirty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Текст– описание.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b="1" dirty="0" smtClean="0"/>
              <a:t> 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68313" y="1341438"/>
            <a:ext cx="7772400" cy="4572000"/>
          </a:xfrm>
        </p:spPr>
        <p:txBody>
          <a:bodyPr>
            <a:normAutofit lnSpcReduction="10000"/>
          </a:bodyPr>
          <a:lstStyle/>
          <a:p>
            <a:pPr marL="274320" indent="-274320" algn="ctr" fontAlgn="auto">
              <a:spcBef>
                <a:spcPts val="58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altLang="ru-RU" sz="6000" b="1" dirty="0" smtClean="0"/>
              <a:t>Тексты – описания описывают животных, растения, природу, людей.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68313" y="620713"/>
            <a:ext cx="8135937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3600">
                <a:latin typeface="Cambria" pitchFamily="18" charset="0"/>
                <a:ea typeface="Calibri" pitchFamily="34" charset="0"/>
                <a:cs typeface="Aparajita" pitchFamily="34" charset="0"/>
              </a:rPr>
              <a:t>Подснежник. Первый весенний цветок. Чистый, свежий, пахнущий весной, он появился на проталинке среди пропитавшегося влагой снега. Его фарфоровая чашечка светилась ослепительной белизной. Он казался хрупким и беззащитным. Но сколько в нём жизни, смелости, отваги. Не побоялся, первым вылез из мёрзлой земли. Настоящий герой.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755650" y="908050"/>
            <a:ext cx="1422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latin typeface="Cambria" pitchFamily="18" charset="0"/>
              </a:rPr>
              <a:t>Тема:</a:t>
            </a:r>
            <a:r>
              <a:rPr lang="ru-RU">
                <a:latin typeface="Cambria" pitchFamily="18" charset="0"/>
              </a:rPr>
              <a:t>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 flipH="1">
            <a:off x="2268538" y="908050"/>
            <a:ext cx="4248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Cambria" pitchFamily="18" charset="0"/>
              </a:rPr>
              <a:t>о подснежнике</a:t>
            </a:r>
            <a:r>
              <a:rPr lang="ru-RU" sz="4000">
                <a:latin typeface="Cambria" pitchFamily="18" charset="0"/>
              </a:rPr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27088" y="1700213"/>
            <a:ext cx="3833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latin typeface="Cambria" pitchFamily="18" charset="0"/>
              </a:rPr>
              <a:t>Главная мысль - </a:t>
            </a:r>
            <a:r>
              <a:rPr lang="ru-RU">
                <a:latin typeface="Cambria" pitchFamily="18" charset="0"/>
              </a:rPr>
              <a:t>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00563" y="1773238"/>
            <a:ext cx="446405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Cambria" pitchFamily="18" charset="0"/>
              </a:rPr>
              <a:t>подснежник -  настоящий герой.</a:t>
            </a:r>
            <a:r>
              <a:rPr lang="ru-RU">
                <a:latin typeface="Cambria" pitchFamily="18" charset="0"/>
              </a:rPr>
              <a:t>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00113" y="3429000"/>
            <a:ext cx="2162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Cambria" pitchFamily="18" charset="0"/>
              </a:rPr>
              <a:t>Какой? - </a:t>
            </a:r>
            <a:r>
              <a:rPr lang="ru-RU">
                <a:latin typeface="Cambria" pitchFamily="18" charset="0"/>
              </a:rPr>
              <a:t>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059113" y="3429000"/>
            <a:ext cx="36528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latin typeface="Cambria" pitchFamily="18" charset="0"/>
              </a:rPr>
              <a:t>текст-описание.</a:t>
            </a:r>
            <a:endParaRPr lang="ru-RU">
              <a:latin typeface="Cambria" pitchFamily="18" charset="0"/>
            </a:endParaRPr>
          </a:p>
        </p:txBody>
      </p:sp>
      <p:pic>
        <p:nvPicPr>
          <p:cNvPr id="1026" name="Picture 2" descr="http://thumbs.dreamstime.com/thumb_809/80948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6615" y="3989065"/>
            <a:ext cx="2538881" cy="2868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3"/>
          <p:cNvSpPr>
            <a:spLocks noChangeArrowheads="1"/>
          </p:cNvSpPr>
          <p:nvPr/>
        </p:nvSpPr>
        <p:spPr bwMode="auto">
          <a:xfrm>
            <a:off x="2555875" y="981075"/>
            <a:ext cx="63373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Cambria" pitchFamily="18" charset="0"/>
                <a:cs typeface="Aparajita" pitchFamily="34" charset="0"/>
              </a:rPr>
              <a:t>Текст-описание</a:t>
            </a:r>
            <a:r>
              <a:rPr lang="ru-RU" sz="3600">
                <a:latin typeface="Cambria" pitchFamily="18" charset="0"/>
                <a:cs typeface="Aparajita" pitchFamily="34" charset="0"/>
              </a:rPr>
              <a:t> – это текст, к содержанию которого можно поставить вопросы </a:t>
            </a:r>
          </a:p>
          <a:p>
            <a:r>
              <a:rPr lang="ru-RU" sz="3600" b="1">
                <a:solidFill>
                  <a:srgbClr val="FF0000"/>
                </a:solidFill>
                <a:latin typeface="Cambria" pitchFamily="18" charset="0"/>
                <a:cs typeface="Aparajita" pitchFamily="34" charset="0"/>
              </a:rPr>
              <a:t>какой? какая? какое? какие? </a:t>
            </a:r>
            <a:endParaRPr lang="ru-RU" sz="3600">
              <a:solidFill>
                <a:srgbClr val="FF0000"/>
              </a:solidFill>
              <a:latin typeface="Cambria" pitchFamily="18" charset="0"/>
              <a:cs typeface="Aparajita" pitchFamily="34" charset="0"/>
            </a:endParaRPr>
          </a:p>
        </p:txBody>
      </p:sp>
      <p:pic>
        <p:nvPicPr>
          <p:cNvPr id="13314" name="Picture 2" descr="http://partnerki-vsem.ru/files/dlya_blokov/yuzhdwshgnp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944217" cy="4132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95288" y="1588"/>
            <a:ext cx="8424862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 algn="ctr">
              <a:lnSpc>
                <a:spcPct val="150000"/>
              </a:lnSpc>
            </a:pPr>
            <a:r>
              <a:rPr lang="ru-RU" sz="4000">
                <a:solidFill>
                  <a:srgbClr val="FF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Текст-описание </a:t>
            </a:r>
          </a:p>
          <a:p>
            <a:pPr indent="450850" algn="ctr">
              <a:lnSpc>
                <a:spcPct val="150000"/>
              </a:lnSpc>
            </a:pPr>
            <a:r>
              <a:rPr lang="ru-RU" sz="4000">
                <a:solidFill>
                  <a:srgbClr val="FF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состоит из 3 частей:</a:t>
            </a:r>
          </a:p>
          <a:p>
            <a:pPr indent="450850" algn="just" eaLnBrk="0" hangingPunct="0">
              <a:lnSpc>
                <a:spcPct val="150000"/>
              </a:lnSpc>
              <a:buFont typeface="Franklin Gothic Book" pitchFamily="34" charset="0"/>
              <a:buAutoNum type="arabicPeriod"/>
            </a:pPr>
            <a:r>
              <a:rPr lang="ru-RU" sz="4000">
                <a:latin typeface="Cambria" pitchFamily="18" charset="0"/>
                <a:ea typeface="Calibri" pitchFamily="34" charset="0"/>
                <a:cs typeface="Times New Roman" pitchFamily="18" charset="0"/>
              </a:rPr>
              <a:t>Главная мысль.</a:t>
            </a:r>
            <a:endParaRPr lang="ru-RU" sz="4000">
              <a:latin typeface="Cambria" pitchFamily="18" charset="0"/>
            </a:endParaRPr>
          </a:p>
          <a:p>
            <a:pPr indent="450850" algn="just" eaLnBrk="0" hangingPunct="0">
              <a:lnSpc>
                <a:spcPct val="150000"/>
              </a:lnSpc>
              <a:buFont typeface="Franklin Gothic Book" pitchFamily="34" charset="0"/>
              <a:buAutoNum type="arabicPeriod"/>
            </a:pPr>
            <a:r>
              <a:rPr lang="ru-RU" sz="4000">
                <a:latin typeface="Cambria" pitchFamily="18" charset="0"/>
              </a:rPr>
              <a:t>Описание.</a:t>
            </a:r>
          </a:p>
          <a:p>
            <a:pPr indent="450850" algn="just" eaLnBrk="0" hangingPunct="0">
              <a:lnSpc>
                <a:spcPct val="150000"/>
              </a:lnSpc>
              <a:buFont typeface="Franklin Gothic Book" pitchFamily="34" charset="0"/>
              <a:buAutoNum type="arabicPeriod"/>
            </a:pPr>
            <a:r>
              <a:rPr lang="ru-RU" sz="4000">
                <a:latin typeface="Cambria" pitchFamily="18" charset="0"/>
              </a:rPr>
              <a:t>Особенности.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95288" y="0"/>
            <a:ext cx="7705725" cy="620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4000">
                <a:latin typeface="Cambria" pitchFamily="18" charset="0"/>
                <a:ea typeface="Calibri" pitchFamily="34" charset="0"/>
                <a:cs typeface="Times New Roman" pitchFamily="18" charset="0"/>
              </a:rPr>
              <a:t>Лиса – осторожный и хитрый зверь. Шерсть на ней длинная и пушистая. Мордочка у лисы красивая. Особенно хорош хвост. Он переливается на солнце рыжими искрами. Лиса живёт в лесу. Она выкапывает глубокие норы. Питается лиса мышами. Заметает свои следы хвостом.</a:t>
            </a:r>
          </a:p>
        </p:txBody>
      </p:sp>
      <p:pic>
        <p:nvPicPr>
          <p:cNvPr id="28674" name="Picture 3" descr="https://img3.goodfon.ru/wallpaper/big/1/55/lisa-fox-belyy-fon-minimalizm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443" t="11937" r="36578" b="12463"/>
          <a:stretch>
            <a:fillRect/>
          </a:stretch>
        </p:blipFill>
        <p:spPr bwMode="auto">
          <a:xfrm>
            <a:off x="7596188" y="4595813"/>
            <a:ext cx="1547812" cy="226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-323850" y="219075"/>
            <a:ext cx="946785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4000">
                <a:solidFill>
                  <a:srgbClr val="FF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sz="3600">
                <a:solidFill>
                  <a:srgbClr val="FF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Главная мысль</a:t>
            </a:r>
            <a:r>
              <a:rPr lang="ru-RU" sz="3600">
                <a:latin typeface="Cambria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indent="450850" algn="just"/>
            <a:r>
              <a:rPr lang="ru-RU" sz="3600">
                <a:latin typeface="Cambria" pitchFamily="18" charset="0"/>
                <a:ea typeface="Calibri" pitchFamily="34" charset="0"/>
                <a:cs typeface="Times New Roman" pitchFamily="18" charset="0"/>
              </a:rPr>
              <a:t>Лиса – осторожный и хитрый зверь. 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79388" y="1341438"/>
            <a:ext cx="8640762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 algn="just">
              <a:defRPr/>
            </a:pPr>
            <a:r>
              <a:rPr lang="ru-RU" sz="4000" dirty="0">
                <a:solidFill>
                  <a:srgbClr val="FF0000"/>
                </a:solidFill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rgbClr val="FF0000"/>
                </a:solidFill>
                <a:latin typeface="+mn-lt"/>
                <a:ea typeface="Calibri" pitchFamily="34" charset="0"/>
                <a:cs typeface="Times New Roman" pitchFamily="18" charset="0"/>
              </a:rPr>
              <a:t>Описание внешнего вида лисы. </a:t>
            </a:r>
          </a:p>
          <a:p>
            <a:pPr algn="just">
              <a:defRPr/>
            </a:pPr>
            <a:r>
              <a:rPr lang="ru-RU" sz="3600" dirty="0">
                <a:latin typeface="+mn-lt"/>
                <a:ea typeface="Calibri" pitchFamily="34" charset="0"/>
                <a:cs typeface="Times New Roman" pitchFamily="18" charset="0"/>
              </a:rPr>
              <a:t>Шерсть на ней длинная и пушистая. Мордочка у лисы красивая. Особенно хорош хвост. Он переливается на солнце рыжими искрами.</a:t>
            </a:r>
            <a:endParaRPr lang="ru-RU" sz="4000" dirty="0">
              <a:latin typeface="+mn-lt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79388" y="4076700"/>
            <a:ext cx="86407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 algn="just"/>
            <a:r>
              <a:rPr lang="ru-RU" sz="3600">
                <a:solidFill>
                  <a:srgbClr val="FF0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Особенности.</a:t>
            </a:r>
            <a:r>
              <a:rPr lang="ru-RU" sz="3600"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indent="450850" algn="just"/>
            <a:r>
              <a:rPr lang="ru-RU" sz="3600">
                <a:latin typeface="Cambria" pitchFamily="18" charset="0"/>
                <a:ea typeface="Calibri" pitchFamily="34" charset="0"/>
                <a:cs typeface="Times New Roman" pitchFamily="18" charset="0"/>
              </a:rPr>
              <a:t>Лиса живёт в лесу. Она выкапывает глубокие норы. Питается лиса мышами. Заметает свои следы хвостом.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18434" grpId="0"/>
      <p:bldP spid="1843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267</TotalTime>
  <Words>199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9</vt:i4>
      </vt:variant>
    </vt:vector>
  </HeadingPairs>
  <TitlesOfParts>
    <vt:vector size="22" baseType="lpstr">
      <vt:lpstr>Cambria</vt:lpstr>
      <vt:lpstr>Arial</vt:lpstr>
      <vt:lpstr>Calibri</vt:lpstr>
      <vt:lpstr>Wingdings 2</vt:lpstr>
      <vt:lpstr>Perpetua</vt:lpstr>
      <vt:lpstr>Aparajita</vt:lpstr>
      <vt:lpstr>Times New Roman</vt:lpstr>
      <vt:lpstr>Franklin Gothic Book</vt:lpstr>
      <vt:lpstr>Справедливость</vt:lpstr>
      <vt:lpstr>Справедливость</vt:lpstr>
      <vt:lpstr>Справедливость</vt:lpstr>
      <vt:lpstr>Справедливость</vt:lpstr>
      <vt:lpstr>Справедливость</vt:lpstr>
      <vt:lpstr>Слайд 1</vt:lpstr>
      <vt:lpstr>    Виды текстов</vt:lpstr>
      <vt:lpstr>        Текст– описание.   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SIEEDINA</cp:lastModifiedBy>
  <cp:revision>20</cp:revision>
  <dcterms:created xsi:type="dcterms:W3CDTF">2016-04-20T17:11:26Z</dcterms:created>
  <dcterms:modified xsi:type="dcterms:W3CDTF">2020-04-08T08:09:24Z</dcterms:modified>
</cp:coreProperties>
</file>