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24smi.org/celebrity/3357-galina-ulanov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celebrity/1789-mihail-baryshnikov.html" TargetMode="External"/><Relationship Id="rId2" Type="http://schemas.openxmlformats.org/officeDocument/2006/relationships/hyperlink" Target="https://24smi.org/celebrity/3545-rudolf-nuriev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news/25529-umerla-velikaya-balerina-majya_newsya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Великие балетмейстеры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8198003" cy="1685396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 smtClean="0">
                <a:solidFill>
                  <a:srgbClr val="0070C0"/>
                </a:solidFill>
              </a:rPr>
              <a:t>Плисецкая </a:t>
            </a:r>
            <a:r>
              <a:rPr lang="ru-RU" sz="3500" dirty="0">
                <a:solidFill>
                  <a:srgbClr val="0070C0"/>
                </a:solidFill>
              </a:rPr>
              <a:t>Майя </a:t>
            </a:r>
            <a:r>
              <a:rPr lang="ru-RU" sz="3500" dirty="0" smtClean="0">
                <a:solidFill>
                  <a:srgbClr val="0070C0"/>
                </a:solidFill>
              </a:rPr>
              <a:t>Михайловна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r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Подготовила Педагог-хореограф</a:t>
            </a:r>
          </a:p>
          <a:p>
            <a:pPr algn="r"/>
            <a:r>
              <a:rPr lang="ru-RU" dirty="0" err="1" smtClean="0">
                <a:solidFill>
                  <a:srgbClr val="0070C0"/>
                </a:solidFill>
              </a:rPr>
              <a:t>Десятникова</a:t>
            </a:r>
            <a:r>
              <a:rPr lang="ru-RU" dirty="0" smtClean="0">
                <a:solidFill>
                  <a:srgbClr val="0070C0"/>
                </a:solidFill>
              </a:rPr>
              <a:t> С.П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297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02"/>
    </mc:Choice>
    <mc:Fallback>
      <p:transition spd="slow" advTm="440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БИОГРАФИЯ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Плисецкая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Майя Михайловна – великая русская балерина, обладательница множества наград, актриса, хореограф, сильная, яркая и талантливая женщина. Майе Плисецкой самой судьбой было предначертано принадлежать миру искусства, поскольку яркий талант этой выдающейся звезды отечественного балета во многом был предопределен генами.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91" y="2458528"/>
            <a:ext cx="7220309" cy="4095392"/>
          </a:xfrm>
        </p:spPr>
      </p:pic>
    </p:spTree>
    <p:extLst>
      <p:ext uri="{BB962C8B-B14F-4D97-AF65-F5344CB8AC3E}">
        <p14:creationId xmlns:p14="http://schemas.microsoft.com/office/powerpoint/2010/main" val="2080310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44"/>
    </mc:Choice>
    <mc:Fallback>
      <p:transition spd="slow" advTm="1734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083" y="280358"/>
            <a:ext cx="9601200" cy="1485900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Девочка родилась 20 ноября 1925 года в Москве в семье актрисы Рахили Мессерер и Михаила Эммануиловича Плисецкого. По материнской линии в роду Майи было сразу несколько знаменитостей: тетя </a:t>
            </a:r>
            <a:r>
              <a:rPr lang="ru-RU" sz="1400" dirty="0" err="1">
                <a:solidFill>
                  <a:schemeClr val="accent6">
                    <a:lumMod val="50000"/>
                  </a:schemeClr>
                </a:solidFill>
              </a:rPr>
              <a:t>Суламифь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 Мессерер и дядя </a:t>
            </a:r>
            <a:r>
              <a:rPr lang="ru-RU" sz="1400" dirty="0" err="1">
                <a:solidFill>
                  <a:schemeClr val="accent6">
                    <a:lumMod val="50000"/>
                  </a:schemeClr>
                </a:solidFill>
              </a:rPr>
              <a:t>Асаф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 были звездами балета и пользовались особым покровительством вождя. Тетка Елизавета, была актрисой, и именно ей маленькая Майя обязана своей любовью к театру. Мать будущей балерины играла в немом кино, а отец имел более приземленную профессию, занимая высокие хозяйственные должности при правительстве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 В 1932 году семья перебралась на Шпицберген, где Михаил Плисецкий сначала был директором «</a:t>
            </a:r>
            <a:r>
              <a:rPr lang="ru-RU" sz="1400" dirty="0" err="1">
                <a:solidFill>
                  <a:schemeClr val="accent6">
                    <a:lumMod val="50000"/>
                  </a:schemeClr>
                </a:solidFill>
              </a:rPr>
              <a:t>Арктикугля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», а затем - консулом СССР. В Шпицбергене одиннадцатилетняя Майя впервые появилась на сцене. Она исполняла роль в опере «Русалка». По возвращении в столицу во время отпуска в 1934 году Плисецкую записали в Московскую хореографическую школу. Казалось бы, все складывалось как нельзя лучше, и главная мечта девочки-подростка была близка к осуществлению. Однако страшный 1937 год перечеркнул все надежды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400" dirty="0"/>
              <a:t>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Во многом благодаря усилиям тетки, Майя не только пережила эту страшную трагедию, но и нашла в себе силы вновь встать к балетному станку, учиться и жить дальше. Необыкновенный природный артистизм, гибкость, выразительность, тонкое чувство музыки и ритма юной Плисецкой снискали ей благосклонность педагогов. За день до начала войны состоялся выпускной концерт, первый профессиональный дебют будущей примы-балерины.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413" y="3232150"/>
            <a:ext cx="4640681" cy="32117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24" y="3232678"/>
            <a:ext cx="4740275" cy="3211253"/>
          </a:xfrm>
        </p:spPr>
      </p:pic>
    </p:spTree>
    <p:extLst>
      <p:ext uri="{BB962C8B-B14F-4D97-AF65-F5344CB8AC3E}">
        <p14:creationId xmlns:p14="http://schemas.microsoft.com/office/powerpoint/2010/main" val="1338430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392"/>
    </mc:Choice>
    <mc:Fallback>
      <p:transition spd="slow" advTm="3239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325" y="64698"/>
            <a:ext cx="9601200" cy="1485900"/>
          </a:xfrm>
        </p:spPr>
        <p:txBody>
          <a:bodyPr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Первые выступления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Вместе с матерью и братьями Майя отправилась в эвакуацию в Свердловск, где заниматься балетом не было возможности. И все же именно в Свердловске девушка впервые исполнила партию умирающего лебедя в постановке своей тети, </a:t>
            </a:r>
            <a:r>
              <a:rPr lang="ru-RU" sz="1800" dirty="0" err="1">
                <a:solidFill>
                  <a:schemeClr val="accent6">
                    <a:lumMod val="50000"/>
                  </a:schemeClr>
                </a:solidFill>
              </a:rPr>
              <a:t>Суламифи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Мессерер. Говорят, чтобы добиться той потрясающей лебединой пластики и грации, балерина часами наблюдала за царственными птицами, пытаясь запомнить и скопировать их движения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В 1942 году осиротевшая семья Плисецких вернулась из эвакуации в Москву, а в 1943 году Майя с отличием окончила хореографическое училище. Как и многие выпускницы, Плисецкая была принята в кордебалет Большого театра, однако это не смущало юную балерину. Ей удалось продемонстрировать свой талант широкой публике, выступая с сольными номерами на многочисленных концертах. Москва увидела ее «Умирающего лебедя» и была покорена.</a:t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19" y="3045125"/>
            <a:ext cx="6228272" cy="3701750"/>
          </a:xfrm>
        </p:spPr>
      </p:pic>
    </p:spTree>
    <p:extLst>
      <p:ext uri="{BB962C8B-B14F-4D97-AF65-F5344CB8AC3E}">
        <p14:creationId xmlns:p14="http://schemas.microsoft.com/office/powerpoint/2010/main" val="654387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664"/>
    </mc:Choice>
    <mc:Fallback>
      <p:transition spd="slow" advTm="4766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Карьера в Большом театре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Вся биография Майи Плисецкой тесно связана с балетом, как, впрочем, и личная жизнь: эта женщина просто не мыслила себя без сцены и искусства. Вскоре талантливой балерине стали доверять центральные роли, ко многим заглавным партиям она продвигалась постепенно, от одного женского персонажа к другому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В первом же сезоне Плисецкая станцевала Машу в «Щелкунчике», затем Мирту в «Жизели», она была первой феей Осени в «Золушке», </a:t>
            </a:r>
            <a:r>
              <a:rPr lang="ru-RU" sz="1800" dirty="0" err="1">
                <a:solidFill>
                  <a:schemeClr val="accent6">
                    <a:lumMod val="50000"/>
                  </a:schemeClr>
                </a:solidFill>
              </a:rPr>
              <a:t>Китри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в «Дон-Кихоте». В «Спящей красавице» Майя сначала исполняла роли фей, постепенно добравшись до Авроры. Особенно запомнились зрителям ее Одетта и </a:t>
            </a:r>
            <a:r>
              <a:rPr lang="ru-RU" sz="1800" dirty="0" err="1">
                <a:solidFill>
                  <a:schemeClr val="accent6">
                    <a:lumMod val="50000"/>
                  </a:schemeClr>
                </a:solidFill>
              </a:rPr>
              <a:t>Одилия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в «Лебедином озере». Вскоре Плисецкая стала прима-балериной Большого театра, сменив великую 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Галину Уланову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846686"/>
            <a:ext cx="6987395" cy="3735267"/>
          </a:xfrm>
        </p:spPr>
      </p:pic>
      <p:sp>
        <p:nvSpPr>
          <p:cNvPr id="5" name="Прямоугольник 4"/>
          <p:cNvSpPr/>
          <p:nvPr/>
        </p:nvSpPr>
        <p:spPr>
          <a:xfrm>
            <a:off x="8586159" y="3006159"/>
            <a:ext cx="33355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2060"/>
                </a:solidFill>
                <a:latin typeface="Open Sans"/>
              </a:rPr>
              <a:t>Другими, не менее яркими ролями прославленной танцовщицы стали ведущие партии в балетах: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«Легенда о любви»;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«Кармен-сюита»;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«Каменном цветок»;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«Раймонда»;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«Конек-Горбунок»;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«Ромео и Джульетта»;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Open Sans"/>
              </a:rPr>
              <a:t>«Бахчисарайский фонтан» и другие.</a:t>
            </a:r>
            <a:endParaRPr lang="ru-RU" b="0" i="0" dirty="0">
              <a:solidFill>
                <a:srgbClr val="00206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07799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986"/>
    </mc:Choice>
    <mc:Fallback>
      <p:transition spd="slow" advTm="5898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6418053" y="3493697"/>
            <a:ext cx="90097" cy="1337095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539" y="245853"/>
            <a:ext cx="9601200" cy="1485900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Зная о тяжелом повседневном труде большинства танцовщиц и изнуряющих балетных тренировках, нетрудно поверить в то, что Майя Плисецкая не любила эти занятия. По ее собственному признанию, она любила танцевать, вкладывала душу не только в пластику и гармонию движений, но и проживала жизнь своих героинь на сцене. Возможно, именно талант и природный артистизм позволили великой балерине, не доводя себя до физического истощения бесконечными занятиями, так долго оставаться в форме, танцевать до 65 лет и выходить на сцену в 70 лет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Майя Плисецкая прославилась не только как великолепная танцовщица, но и как талантливый хореограф-постановщик и балетмейстер. В том числе немало спектаклей она поставила на сцене Большого театра, исполняя во многих заглавные роли. К сожалению, в конце 80-х годов балерина была вынуждена уйти с главной балетной площадки страны. Причиной стал конфликт с руководством. В 1990 году Юрий Григорович уволил свою приму вместе с Екатериной Максимовой и Владимиром Васильевым.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68" y="2984740"/>
            <a:ext cx="6970143" cy="3735237"/>
          </a:xfrm>
        </p:spPr>
      </p:pic>
    </p:spTree>
    <p:extLst>
      <p:ext uri="{BB962C8B-B14F-4D97-AF65-F5344CB8AC3E}">
        <p14:creationId xmlns:p14="http://schemas.microsoft.com/office/powerpoint/2010/main" val="115354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762"/>
    </mc:Choice>
    <mc:Fallback>
      <p:transition spd="slow" advTm="5876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base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Балеты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качестве балетмейстера, сотрудничая с другими хореографами и режиссерами, Майя Плисецкая поставила балеты «Анна Каренина», «Раймонда», «Чайка», «Дама с собачкой». Балерина работала руководителем Римского театра оперы и балета, а после - Испанского национального балета. Она сотрудничала с 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Рудольфом Нуриевым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 и Роланом Пети, с 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Михаилом Барышниковым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 и Морисом Бежаром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Специально для Майи Плисецкой были поставлены спектакли «Кармен-сюита», «Гибель розы», «Прелюдия», «Безумная из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Шайо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», «Айседора», «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Леда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», «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Курозука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». Для многих постановок музыку писал композитор Родион Щедрин, муж балерины.</a:t>
            </a:r>
            <a:br>
              <a:rPr lang="ru-RU" sz="16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787" y="2846718"/>
            <a:ext cx="5372100" cy="3581400"/>
          </a:xfrm>
        </p:spPr>
      </p:pic>
    </p:spTree>
    <p:extLst>
      <p:ext uri="{BB962C8B-B14F-4D97-AF65-F5344CB8AC3E}">
        <p14:creationId xmlns:p14="http://schemas.microsoft.com/office/powerpoint/2010/main" val="1721541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162"/>
    </mc:Choice>
    <mc:Fallback>
      <p:transition spd="slow" advTm="4016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3054261"/>
            <a:ext cx="5372100" cy="35814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Блистательная Майя прожила долгую жизнь, оставив богатое творческое наследие. Ее талант и вклад в историю русского балета бесценны. Дата смерти балерины - 2 мая 2015 года. 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Она умерла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 в одной из ведущих мюнхенских клиник, на девяностом году жизни. Официальная причина смерти – сердечный приступ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Майе Плисецкой посвящен памятник в Москве, открытый в ноябре минувшего года, в день ее рождения. Также на доме близ сквера, названного в ее честь, установлена памятная доска. Там же находится граффити, на котором балерина изображена в образе умирающего лебедя. Однако могилы блистательной Майи нет ни в Москве, ни в Мюнхене. Танцовщица завещала развеять свой прах вместе с прахом мужа над Россией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525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798"/>
    </mc:Choice>
    <mc:Fallback>
      <p:transition spd="slow" advTm="4379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33</TotalTime>
  <Words>490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Franklin Gothic Book</vt:lpstr>
      <vt:lpstr>Open Sans</vt:lpstr>
      <vt:lpstr>Crop</vt:lpstr>
      <vt:lpstr>Великие балетмейстеры </vt:lpstr>
      <vt:lpstr>БИОГРАФИЯ Плисецкая Майя Михайловна – великая русская балерина, обладательница множества наград, актриса, хореограф, сильная, яркая и талантливая женщина. Майе Плисецкой самой судьбой было предначертано принадлежать миру искусства, поскольку яркий талант этой выдающейся звезды отечественного балета во многом был предопределен генами.</vt:lpstr>
      <vt:lpstr>Девочка родилась 20 ноября 1925 года в Москве в семье актрисы Рахили Мессерер и Михаила Эммануиловича Плисецкого. По материнской линии в роду Майи было сразу несколько знаменитостей: тетя Суламифь Мессерер и дядя Асаф были звездами балета и пользовались особым покровительством вождя. Тетка Елизавета, была актрисой, и именно ей маленькая Майя обязана своей любовью к театру. Мать будущей балерины играла в немом кино, а отец имел более приземленную профессию, занимая высокие хозяйственные должности при правительстве. В 1932 году семья перебралась на Шпицберген, где Михаил Плисецкий сначала был директором «Арктикугля», а затем - консулом СССР. В Шпицбергене одиннадцатилетняя Майя впервые появилась на сцене. Она исполняла роль в опере «Русалка». По возвращении в столицу во время отпуска в 1934 году Плисецкую записали в Московскую хореографическую школу. Казалось бы, все складывалось как нельзя лучше, и главная мечта девочки-подростка была близка к осуществлению. Однако страшный 1937 год перечеркнул все надежды. Во многом благодаря усилиям тетки, Майя не только пережила эту страшную трагедию, но и нашла в себе силы вновь встать к балетному станку, учиться и жить дальше. Необыкновенный природный артистизм, гибкость, выразительность, тонкое чувство музыки и ритма юной Плисецкой снискали ей благосклонность педагогов. За день до начала войны состоялся выпускной концерт, первый профессиональный дебют будущей примы-балерины.</vt:lpstr>
      <vt:lpstr>Первые выступления Вместе с матерью и братьями Майя отправилась в эвакуацию в Свердловск, где заниматься балетом не было возможности. И все же именно в Свердловске девушка впервые исполнила партию умирающего лебедя в постановке своей тети, Суламифи Мессерер. Говорят, чтобы добиться той потрясающей лебединой пластики и грации, балерина часами наблюдала за царственными птицами, пытаясь запомнить и скопировать их движения. В 1942 году осиротевшая семья Плисецких вернулась из эвакуации в Москву, а в 1943 году Майя с отличием окончила хореографическое училище. Как и многие выпускницы, Плисецкая была принята в кордебалет Большого театра, однако это не смущало юную балерину. Ей удалось продемонстрировать свой талант широкой публике, выступая с сольными номерами на многочисленных концертах. Москва увидела ее «Умирающего лебедя» и была покорена. </vt:lpstr>
      <vt:lpstr>Карьера в Большом театре Вся биография Майи Плисецкой тесно связана с балетом, как, впрочем, и личная жизнь: эта женщина просто не мыслила себя без сцены и искусства. Вскоре талантливой балерине стали доверять центральные роли, ко многим заглавным партиям она продвигалась постепенно, от одного женского персонажа к другому. В первом же сезоне Плисецкая станцевала Машу в «Щелкунчике», затем Мирту в «Жизели», она была первой феей Осени в «Золушке», Китри в «Дон-Кихоте». В «Спящей красавице» Майя сначала исполняла роли фей, постепенно добравшись до Авроры. Особенно запомнились зрителям ее Одетта и Одилия в «Лебедином озере». Вскоре Плисецкая стала прима-балериной Большого театра, сменив великую Галину Уланову.  </vt:lpstr>
      <vt:lpstr>Зная о тяжелом повседневном труде большинства танцовщиц и изнуряющих балетных тренировках, нетрудно поверить в то, что Майя Плисецкая не любила эти занятия. По ее собственному признанию, она любила танцевать, вкладывала душу не только в пластику и гармонию движений, но и проживала жизнь своих героинь на сцене. Возможно, именно талант и природный артистизм позволили великой балерине, не доводя себя до физического истощения бесконечными занятиями, так долго оставаться в форме, танцевать до 65 лет и выходить на сцену в 70 лет. Майя Плисецкая прославилась не только как великолепная танцовщица, но и как талантливый хореограф-постановщик и балетмейстер. В том числе немало спектаклей она поставила на сцене Большого театра, исполняя во многих заглавные роли. К сожалению, в конце 80-х годов балерина была вынуждена уйти с главной балетной площадки страны. Причиной стал конфликт с руководством. В 1990 году Юрий Григорович уволил свою приму вместе с Екатериной Максимовой и Владимиром Васильевым.</vt:lpstr>
      <vt:lpstr>Балеты В качестве балетмейстера, сотрудничая с другими хореографами и режиссерами, Майя Плисецкая поставила балеты «Анна Каренина», «Раймонда», «Чайка», «Дама с собачкой». Балерина работала руководителем Римского театра оперы и балета, а после - Испанского национального балета. Она сотрудничала с Рудольфом Нуриевым и Роланом Пети, с Михаилом Барышниковым и Морисом Бежаром. Специально для Майи Плисецкой были поставлены спектакли «Кармен-сюита», «Гибель розы», «Прелюдия», «Безумная из Шайо», «Айседора», «Леда», «Курозука». Для многих постановок музыку писал композитор Родион Щедрин, муж балерины. </vt:lpstr>
      <vt:lpstr>Блистательная Майя прожила долгую жизнь, оставив богатое творческое наследие. Ее талант и вклад в историю русского балета бесценны. Дата смерти балерины - 2 мая 2015 года. Она умерла в одной из ведущих мюнхенских клиник, на девяностом году жизни. Официальная причина смерти – сердечный приступ. Майе Плисецкой посвящен памятник в Москве, открытый в ноябре минувшего года, в день ее рождения. Также на доме близ сквера, названного в ее честь, установлена памятная доска. Там же находится граффити, на котором балерина изображена в образе умирающего лебедя. Однако могилы блистательной Майи нет ни в Москве, ни в Мюнхене. Танцовщица завещала развеять свой прах вместе с прахом мужа над Россией.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балетмейстеры</dc:title>
  <dc:creator>света</dc:creator>
  <cp:lastModifiedBy>света</cp:lastModifiedBy>
  <cp:revision>4</cp:revision>
  <dcterms:created xsi:type="dcterms:W3CDTF">2020-04-01T05:21:27Z</dcterms:created>
  <dcterms:modified xsi:type="dcterms:W3CDTF">2020-04-01T05:54:34Z</dcterms:modified>
</cp:coreProperties>
</file>