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57" r:id="rId4"/>
    <p:sldId id="258" r:id="rId5"/>
    <p:sldId id="259" r:id="rId6"/>
    <p:sldId id="260" r:id="rId7"/>
    <p:sldId id="261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сус\Desktop\презентация к теме весна\1579527857_15-3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143000" y="-857250"/>
            <a:ext cx="11430000" cy="85725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Проектная деятельность  для детей старшей и подготовительной группы посещающих </a:t>
            </a:r>
            <a:r>
              <a:rPr lang="ru-RU" sz="20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логопункт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«Весна, к нам шагает!»»</a:t>
            </a:r>
            <a:endParaRPr lang="ru-RU" sz="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71802" y="4357694"/>
            <a:ext cx="6400800" cy="1752600"/>
          </a:xfrm>
        </p:spPr>
        <p:txBody>
          <a:bodyPr/>
          <a:lstStyle/>
          <a:p>
            <a:pPr algn="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Подготовила материал</a:t>
            </a:r>
          </a:p>
          <a:p>
            <a:pPr algn="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Учитель -логопед</a:t>
            </a:r>
          </a:p>
          <a:p>
            <a:pPr algn="r"/>
            <a:r>
              <a:rPr lang="ru-RU" sz="2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О.А.Альшевская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асус\Desktop\презентация к теме весна\1579527857_15-3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143000" y="-857250"/>
            <a:ext cx="11430000" cy="85725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Признаки весны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Назови признаки весны?</a:t>
            </a:r>
          </a:p>
          <a:p>
            <a:endParaRPr lang="ru-RU" dirty="0"/>
          </a:p>
        </p:txBody>
      </p:sp>
      <p:pic>
        <p:nvPicPr>
          <p:cNvPr id="1026" name="Picture 2" descr="C:\Users\асус\Desktop\презентация к теме весна\1-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24" y="2571744"/>
            <a:ext cx="1892303" cy="1419227"/>
          </a:xfrm>
          <a:prstGeom prst="rect">
            <a:avLst/>
          </a:prstGeom>
          <a:noFill/>
        </p:spPr>
      </p:pic>
      <p:pic>
        <p:nvPicPr>
          <p:cNvPr id="1027" name="Picture 3" descr="C:\Users\асус\Desktop\презентация к теме весна\s1200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28992" y="2285992"/>
            <a:ext cx="2085964" cy="1955591"/>
          </a:xfrm>
          <a:prstGeom prst="rect">
            <a:avLst/>
          </a:prstGeom>
          <a:noFill/>
        </p:spPr>
      </p:pic>
      <p:pic>
        <p:nvPicPr>
          <p:cNvPr id="1028" name="Picture 4" descr="C:\Users\асус\Desktop\презентация к теме весна\92040611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43702" y="2357429"/>
            <a:ext cx="1643074" cy="2009726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67000">
    <p:fade/>
    <p:sndAc>
      <p:stSnd>
        <p:snd r:embed="rId2" name="applaus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000"/>
                            </p:stCondLst>
                            <p:childTnLst>
                              <p:par>
                                <p:cTn id="10" presetID="1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1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асус\Desktop\презентация к теме весна\1579527857_15-3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143000" y="-857250"/>
            <a:ext cx="11430000" cy="85725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74638"/>
            <a:ext cx="8115328" cy="5111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Загадки про весну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071546"/>
            <a:ext cx="8401080" cy="5054617"/>
          </a:xfrm>
        </p:spPr>
        <p:txBody>
          <a:bodyPr numCol="3">
            <a:normAutofit/>
          </a:bodyPr>
          <a:lstStyle/>
          <a:p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Она приходит с ласкою</a:t>
            </a: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со своею сказкою.</a:t>
            </a: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Волшебной палочкой</a:t>
            </a: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Взмахнет,</a:t>
            </a: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лесу подснежник</a:t>
            </a: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Расцветет. ( Весна)</a:t>
            </a:r>
          </a:p>
          <a:p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 окном звенит она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поет: «Пришла весна!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холодные сосульки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Превратила в эти струйки!»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Слышно с крыши: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«Шлеп-шлеп-шлеп!»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маленький потоп.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(Капель )</a:t>
            </a:r>
          </a:p>
          <a:p>
            <a:r>
              <a:rPr lang="ru-RU" sz="1600" b="1" dirty="0" smtClean="0">
                <a:solidFill>
                  <a:schemeClr val="accent6">
                    <a:lumMod val="75000"/>
                  </a:schemeClr>
                </a:solidFill>
              </a:rPr>
              <a:t>Осенью летели к югу,</a:t>
            </a:r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sz="1600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1600" b="1" dirty="0" smtClean="0">
                <a:solidFill>
                  <a:schemeClr val="accent6">
                    <a:lumMod val="75000"/>
                  </a:schemeClr>
                </a:solidFill>
              </a:rPr>
              <a:t>Чтоб не встретить злую вьюгу.</a:t>
            </a:r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sz="1600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1600" b="1" dirty="0" smtClean="0">
                <a:solidFill>
                  <a:schemeClr val="accent6">
                    <a:lumMod val="75000"/>
                  </a:schemeClr>
                </a:solidFill>
              </a:rPr>
              <a:t>А весной снежок растаял,</a:t>
            </a:r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sz="1600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1600" b="1" dirty="0" smtClean="0">
                <a:solidFill>
                  <a:schemeClr val="accent6">
                    <a:lumMod val="75000"/>
                  </a:schemeClr>
                </a:solidFill>
              </a:rPr>
              <a:t>И вернулись наши стаи!</a:t>
            </a:r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sz="1600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1600" b="1" dirty="0" smtClean="0">
                <a:solidFill>
                  <a:schemeClr val="accent6">
                    <a:lumMod val="75000"/>
                  </a:schemeClr>
                </a:solidFill>
              </a:rPr>
              <a:t>( Перелетные птицы)</a:t>
            </a:r>
          </a:p>
          <a:p>
            <a:r>
              <a:rPr lang="ru-RU" sz="1600" b="1" dirty="0" smtClean="0">
                <a:solidFill>
                  <a:srgbClr val="00B050"/>
                </a:solidFill>
              </a:rPr>
              <a:t>В самый разгар</a:t>
            </a:r>
            <a:r>
              <a:rPr lang="ru-RU" sz="1600" dirty="0" smtClean="0">
                <a:solidFill>
                  <a:srgbClr val="00B050"/>
                </a:solidFill>
              </a:rPr>
              <a:t/>
            </a:r>
            <a:br>
              <a:rPr lang="ru-RU" sz="1600" dirty="0" smtClean="0">
                <a:solidFill>
                  <a:srgbClr val="00B050"/>
                </a:solidFill>
              </a:rPr>
            </a:br>
            <a:r>
              <a:rPr lang="ru-RU" sz="1600" b="1" dirty="0" smtClean="0">
                <a:solidFill>
                  <a:srgbClr val="00B050"/>
                </a:solidFill>
              </a:rPr>
              <a:t>Весенней поры</a:t>
            </a:r>
            <a:r>
              <a:rPr lang="ru-RU" sz="1600" dirty="0" smtClean="0">
                <a:solidFill>
                  <a:srgbClr val="00B050"/>
                </a:solidFill>
              </a:rPr>
              <a:t/>
            </a:r>
            <a:br>
              <a:rPr lang="ru-RU" sz="1600" dirty="0" smtClean="0">
                <a:solidFill>
                  <a:srgbClr val="00B050"/>
                </a:solidFill>
              </a:rPr>
            </a:br>
            <a:r>
              <a:rPr lang="ru-RU" sz="1600" b="1" dirty="0" smtClean="0">
                <a:solidFill>
                  <a:srgbClr val="00B050"/>
                </a:solidFill>
              </a:rPr>
              <a:t>Капает сок</a:t>
            </a:r>
            <a:r>
              <a:rPr lang="ru-RU" sz="1600" dirty="0" smtClean="0">
                <a:solidFill>
                  <a:srgbClr val="00B050"/>
                </a:solidFill>
              </a:rPr>
              <a:t/>
            </a:r>
            <a:br>
              <a:rPr lang="ru-RU" sz="1600" dirty="0" smtClean="0">
                <a:solidFill>
                  <a:srgbClr val="00B050"/>
                </a:solidFill>
              </a:rPr>
            </a:br>
            <a:r>
              <a:rPr lang="ru-RU" sz="1600" b="1" dirty="0" smtClean="0">
                <a:solidFill>
                  <a:srgbClr val="00B050"/>
                </a:solidFill>
              </a:rPr>
              <a:t>С белоснежной коры.</a:t>
            </a:r>
            <a:r>
              <a:rPr lang="ru-RU" sz="1600" dirty="0" smtClean="0">
                <a:solidFill>
                  <a:srgbClr val="00B050"/>
                </a:solidFill>
              </a:rPr>
              <a:t/>
            </a:r>
            <a:br>
              <a:rPr lang="ru-RU" sz="1600" dirty="0" smtClean="0">
                <a:solidFill>
                  <a:srgbClr val="00B050"/>
                </a:solidFill>
              </a:rPr>
            </a:br>
            <a:r>
              <a:rPr lang="ru-RU" sz="1600" b="1" dirty="0" smtClean="0">
                <a:solidFill>
                  <a:srgbClr val="00B050"/>
                </a:solidFill>
              </a:rPr>
              <a:t>( </a:t>
            </a:r>
            <a:r>
              <a:rPr lang="ru-RU" sz="1600" b="1" dirty="0" smtClean="0">
                <a:solidFill>
                  <a:srgbClr val="00B050"/>
                </a:solidFill>
              </a:rPr>
              <a:t>береза </a:t>
            </a:r>
            <a:r>
              <a:rPr lang="ru-RU" sz="1600" b="1" dirty="0" smtClean="0">
                <a:solidFill>
                  <a:srgbClr val="00B050"/>
                </a:solidFill>
              </a:rPr>
              <a:t>)</a:t>
            </a:r>
          </a:p>
          <a:p>
            <a:r>
              <a:rPr lang="ru-RU" sz="1600" b="1" dirty="0" smtClean="0">
                <a:solidFill>
                  <a:schemeClr val="accent2"/>
                </a:solidFill>
              </a:rPr>
              <a:t>В ночь – мороз,</a:t>
            </a:r>
            <a:br>
              <a:rPr lang="ru-RU" sz="1600" b="1" dirty="0" smtClean="0">
                <a:solidFill>
                  <a:schemeClr val="accent2"/>
                </a:solidFill>
              </a:rPr>
            </a:br>
            <a:r>
              <a:rPr lang="ru-RU" sz="1600" b="1" dirty="0" smtClean="0">
                <a:solidFill>
                  <a:schemeClr val="accent2"/>
                </a:solidFill>
              </a:rPr>
              <a:t>С утра – капель,</a:t>
            </a:r>
            <a:br>
              <a:rPr lang="ru-RU" sz="1600" b="1" dirty="0" smtClean="0">
                <a:solidFill>
                  <a:schemeClr val="accent2"/>
                </a:solidFill>
              </a:rPr>
            </a:br>
            <a:r>
              <a:rPr lang="ru-RU" sz="1600" b="1" dirty="0" smtClean="0">
                <a:solidFill>
                  <a:schemeClr val="accent2"/>
                </a:solidFill>
              </a:rPr>
              <a:t>Значит, на дворе …</a:t>
            </a:r>
            <a:br>
              <a:rPr lang="ru-RU" sz="1600" b="1" dirty="0" smtClean="0">
                <a:solidFill>
                  <a:schemeClr val="accent2"/>
                </a:solidFill>
              </a:rPr>
            </a:br>
            <a:r>
              <a:rPr lang="ru-RU" sz="1600" b="1" dirty="0" smtClean="0">
                <a:solidFill>
                  <a:schemeClr val="accent2"/>
                </a:solidFill>
              </a:rPr>
              <a:t>( </a:t>
            </a:r>
            <a:r>
              <a:rPr lang="ru-RU" sz="1600" b="1" dirty="0" smtClean="0">
                <a:solidFill>
                  <a:schemeClr val="accent2"/>
                </a:solidFill>
              </a:rPr>
              <a:t>апрель </a:t>
            </a:r>
            <a:r>
              <a:rPr lang="ru-RU" sz="1600" b="1" dirty="0" smtClean="0">
                <a:solidFill>
                  <a:schemeClr val="accent2"/>
                </a:solidFill>
              </a:rPr>
              <a:t>)</a:t>
            </a:r>
            <a:endParaRPr lang="ru-RU" sz="1600" dirty="0" smtClean="0"/>
          </a:p>
          <a:p>
            <a:r>
              <a:rPr lang="ru-RU" sz="1600" b="1" dirty="0" smtClean="0"/>
              <a:t>***</a:t>
            </a:r>
            <a:br>
              <a:rPr lang="ru-RU" sz="1600" b="1" dirty="0" smtClean="0"/>
            </a:br>
            <a:r>
              <a:rPr lang="ru-RU" sz="1600" b="1" dirty="0" smtClean="0">
                <a:solidFill>
                  <a:srgbClr val="0070C0"/>
                </a:solidFill>
              </a:rPr>
              <a:t>Зеленеет даль полей,</a:t>
            </a:r>
            <a:br>
              <a:rPr lang="ru-RU" sz="1600" b="1" dirty="0" smtClean="0">
                <a:solidFill>
                  <a:srgbClr val="0070C0"/>
                </a:solidFill>
              </a:rPr>
            </a:br>
            <a:r>
              <a:rPr lang="ru-RU" sz="1600" b="1" dirty="0" smtClean="0">
                <a:solidFill>
                  <a:srgbClr val="0070C0"/>
                </a:solidFill>
              </a:rPr>
              <a:t>Запевает соловей,</a:t>
            </a:r>
            <a:br>
              <a:rPr lang="ru-RU" sz="1600" b="1" dirty="0" smtClean="0">
                <a:solidFill>
                  <a:srgbClr val="0070C0"/>
                </a:solidFill>
              </a:rPr>
            </a:br>
            <a:r>
              <a:rPr lang="ru-RU" sz="1600" b="1" dirty="0" smtClean="0">
                <a:solidFill>
                  <a:srgbClr val="0070C0"/>
                </a:solidFill>
              </a:rPr>
              <a:t>В белый цвет оделся сад,</a:t>
            </a:r>
            <a:br>
              <a:rPr lang="ru-RU" sz="1600" b="1" dirty="0" smtClean="0">
                <a:solidFill>
                  <a:srgbClr val="0070C0"/>
                </a:solidFill>
              </a:rPr>
            </a:br>
            <a:r>
              <a:rPr lang="ru-RU" sz="1600" b="1" dirty="0" smtClean="0">
                <a:solidFill>
                  <a:srgbClr val="0070C0"/>
                </a:solidFill>
              </a:rPr>
              <a:t>Пчелы первые летят.</a:t>
            </a:r>
            <a:br>
              <a:rPr lang="ru-RU" sz="1600" b="1" dirty="0" smtClean="0">
                <a:solidFill>
                  <a:srgbClr val="0070C0"/>
                </a:solidFill>
              </a:rPr>
            </a:br>
            <a:r>
              <a:rPr lang="ru-RU" sz="1600" b="1" dirty="0" smtClean="0">
                <a:solidFill>
                  <a:srgbClr val="0070C0"/>
                </a:solidFill>
              </a:rPr>
              <a:t>Гром грохочет. Угадай,</a:t>
            </a:r>
            <a:br>
              <a:rPr lang="ru-RU" sz="1600" b="1" dirty="0" smtClean="0">
                <a:solidFill>
                  <a:srgbClr val="0070C0"/>
                </a:solidFill>
              </a:rPr>
            </a:br>
            <a:r>
              <a:rPr lang="ru-RU" sz="1600" b="1" dirty="0" smtClean="0">
                <a:solidFill>
                  <a:srgbClr val="0070C0"/>
                </a:solidFill>
              </a:rPr>
              <a:t>Что это за месяц?</a:t>
            </a:r>
            <a:br>
              <a:rPr lang="ru-RU" sz="1600" b="1" dirty="0" smtClean="0">
                <a:solidFill>
                  <a:srgbClr val="0070C0"/>
                </a:solidFill>
              </a:rPr>
            </a:br>
            <a:r>
              <a:rPr lang="ru-RU" sz="1600" b="1" dirty="0" smtClean="0">
                <a:solidFill>
                  <a:srgbClr val="0070C0"/>
                </a:solidFill>
              </a:rPr>
              <a:t>( </a:t>
            </a:r>
            <a:r>
              <a:rPr lang="ru-RU" sz="1600" b="1" dirty="0" smtClean="0">
                <a:solidFill>
                  <a:srgbClr val="0070C0"/>
                </a:solidFill>
              </a:rPr>
              <a:t>Май </a:t>
            </a:r>
            <a:r>
              <a:rPr lang="ru-RU" sz="1600" b="1" dirty="0" smtClean="0">
                <a:solidFill>
                  <a:srgbClr val="0070C0"/>
                </a:solidFill>
              </a:rPr>
              <a:t>)</a:t>
            </a:r>
            <a:endParaRPr lang="ru-RU" sz="1600" b="1" dirty="0" smtClean="0">
              <a:solidFill>
                <a:srgbClr val="0070C0"/>
              </a:solidFill>
            </a:endParaRPr>
          </a:p>
          <a:p>
            <a:endParaRPr lang="ru-RU" sz="16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асус\Desktop\презентация к теме весна\1579527857_15-3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143000" y="-857250"/>
            <a:ext cx="11430000" cy="85725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72452" cy="654032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Назови птиц. Все ли они перелетные?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_sx5_esU0uM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28728" y="1316198"/>
            <a:ext cx="8072494" cy="554180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92D05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асус\Desktop\презентация к теме весна\1579527857_15-3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143000" y="-857250"/>
            <a:ext cx="11430000" cy="85725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29642" cy="796908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Составь   рассказ о перелетной птице опираясь на схему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qLdH0ALEvnQ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00100" y="1285836"/>
            <a:ext cx="8655788" cy="55721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92D05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асус\Desktop\презентация к теме весна\1579527857_15-3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143000" y="-857250"/>
            <a:ext cx="11430000" cy="85725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74638"/>
            <a:ext cx="7643866" cy="43971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F0"/>
                </a:solidFill>
              </a:rPr>
              <a:t>Выучи стихи о весне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928670"/>
            <a:ext cx="8329642" cy="6643734"/>
          </a:xfrm>
        </p:spPr>
        <p:txBody>
          <a:bodyPr>
            <a:normAutofit fontScale="92500" lnSpcReduction="10000"/>
          </a:bodyPr>
          <a:lstStyle/>
          <a:p>
            <a:r>
              <a:rPr lang="ru-RU" sz="2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Весна</a:t>
            </a:r>
          </a:p>
          <a:p>
            <a:pPr marL="0">
              <a:spcBef>
                <a:spcPts val="0"/>
              </a:spcBef>
            </a:pPr>
            <a:r>
              <a:rPr lang="ru-RU" sz="2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И. </a:t>
            </a:r>
            <a:r>
              <a:rPr lang="ru-RU" sz="26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Муравейко</a:t>
            </a:r>
            <a:endParaRPr lang="ru-RU" sz="2600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>
              <a:spcBef>
                <a:spcPts val="0"/>
              </a:spcBef>
            </a:pPr>
            <a:r>
              <a:rPr lang="ru-RU" sz="2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Два скворца летели,</a:t>
            </a:r>
          </a:p>
          <a:p>
            <a:pPr marL="0">
              <a:spcBef>
                <a:spcPts val="0"/>
              </a:spcBef>
            </a:pPr>
            <a:r>
              <a:rPr lang="ru-RU" sz="2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На березку сели,</a:t>
            </a:r>
          </a:p>
          <a:p>
            <a:pPr marL="0">
              <a:spcBef>
                <a:spcPts val="0"/>
              </a:spcBef>
            </a:pPr>
            <a:r>
              <a:rPr lang="ru-RU" sz="2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Сели и запели, -</a:t>
            </a:r>
          </a:p>
          <a:p>
            <a:pPr marL="0">
              <a:spcBef>
                <a:spcPts val="0"/>
              </a:spcBef>
            </a:pPr>
            <a:r>
              <a:rPr lang="ru-RU" sz="2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Как они летели, как они спешили</a:t>
            </a:r>
          </a:p>
          <a:p>
            <a:pPr marL="0">
              <a:spcBef>
                <a:spcPts val="0"/>
              </a:spcBef>
            </a:pPr>
            <a:r>
              <a:rPr lang="ru-RU" sz="2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 берегов заморских</a:t>
            </a:r>
          </a:p>
          <a:p>
            <a:pPr marL="0">
              <a:spcBef>
                <a:spcPts val="0"/>
              </a:spcBef>
            </a:pPr>
            <a:r>
              <a:rPr lang="ru-RU" sz="2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 край родимый, милый</a:t>
            </a:r>
          </a:p>
          <a:p>
            <a:pPr marL="0">
              <a:spcBef>
                <a:spcPts val="0"/>
              </a:spcBef>
            </a:pPr>
            <a:r>
              <a:rPr lang="ru-RU" sz="2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 беленькой березке</a:t>
            </a:r>
            <a:r>
              <a:rPr lang="ru-RU" sz="2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 marL="0">
              <a:spcBef>
                <a:spcPts val="0"/>
              </a:spcBef>
            </a:pPr>
            <a:r>
              <a:rPr lang="ru-RU" sz="2400" dirty="0" smtClean="0">
                <a:solidFill>
                  <a:srgbClr val="FF0000"/>
                </a:solidFill>
              </a:rPr>
              <a:t>Федор Тютчев</a:t>
            </a:r>
            <a:endParaRPr lang="ru-RU" sz="26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Уж тает снег, бегут ручьи,</a:t>
            </a:r>
          </a:p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окно повеяло 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весною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Засвищут скоро соловьи,</a:t>
            </a:r>
          </a:p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лес оденется листвою!</a:t>
            </a:r>
          </a:p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Чиста небесная лазурь,</a:t>
            </a:r>
          </a:p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Теплей и ярче солнце стало,</a:t>
            </a:r>
          </a:p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Пора метелей злых и бурь</a:t>
            </a:r>
          </a:p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Опять надолго миновала.</a:t>
            </a:r>
          </a:p>
          <a:p>
            <a:pPr marL="0">
              <a:spcBef>
                <a:spcPts val="0"/>
              </a:spcBef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асус\Desktop\презентация к теме весна\1579527857_15-3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143000" y="-857250"/>
            <a:ext cx="11430000" cy="8572500"/>
          </a:xfrm>
          <a:prstGeom prst="rect">
            <a:avLst/>
          </a:prstGeom>
          <a:noFill/>
        </p:spPr>
      </p:pic>
      <p:pic>
        <p:nvPicPr>
          <p:cNvPr id="3075" name="Picture 3" descr="C:\Users\асус\Desktop\презентация к теме весна\1579527857_15-3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214478" y="-785842"/>
            <a:ext cx="11430000" cy="85725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Вспомните пословицы и поговорки  о весне. Нарисуйте,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их, с помощью родителей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напишите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Грач на горе –весна на дворе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асус\Desktop\презентация к теме весна\1579527857_15-3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143000" y="-857250"/>
            <a:ext cx="11430000" cy="85725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571480"/>
            <a:ext cx="8329642" cy="5554683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  <a:p>
            <a:r>
              <a:rPr lang="ru-RU" sz="5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Жду ваши работы и </a:t>
            </a:r>
            <a:r>
              <a:rPr lang="ru-RU" sz="54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фотоотчеты</a:t>
            </a:r>
            <a:r>
              <a:rPr lang="ru-RU" sz="5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sz="5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 уважением Ольга Александровна!</a:t>
            </a:r>
            <a:endParaRPr lang="ru-RU" sz="5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129</Words>
  <PresentationFormat>Экран (4:3)</PresentationFormat>
  <Paragraphs>39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Проектная деятельность  для детей старшей и подготовительной группы посещающих логопункт «Весна, к нам шагает!»»</vt:lpstr>
      <vt:lpstr>Признаки весны</vt:lpstr>
      <vt:lpstr>Загадки про весну</vt:lpstr>
      <vt:lpstr>Назови птиц. Все ли они перелетные?</vt:lpstr>
      <vt:lpstr>Составь   рассказ о перелетной птице опираясь на схему</vt:lpstr>
      <vt:lpstr>Выучи стихи о весне</vt:lpstr>
      <vt:lpstr>Вспомните пословицы и поговорки  о весне. Нарисуйте, их, с помощью родителей напишите. 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Признаки весны</dc:title>
  <dc:creator>Ольга Альшевская</dc:creator>
  <cp:lastModifiedBy>асус</cp:lastModifiedBy>
  <cp:revision>19</cp:revision>
  <dcterms:created xsi:type="dcterms:W3CDTF">2020-04-06T08:24:36Z</dcterms:created>
  <dcterms:modified xsi:type="dcterms:W3CDTF">2020-04-06T11:20:36Z</dcterms:modified>
</cp:coreProperties>
</file>