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Пришла весна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Шаянова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животных появляются детеныши</a:t>
            </a:r>
            <a:endParaRPr lang="ru-RU" dirty="0"/>
          </a:p>
        </p:txBody>
      </p:sp>
      <p:pic>
        <p:nvPicPr>
          <p:cNvPr id="4" name="Содержимое 3" descr="жив.и д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204864"/>
            <a:ext cx="7039712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Весна красивое время года</a:t>
            </a:r>
            <a:endParaRPr lang="ru-RU" dirty="0"/>
          </a:p>
        </p:txBody>
      </p:sp>
      <p:pic>
        <p:nvPicPr>
          <p:cNvPr id="4" name="Содержимое 3" descr="крас.время го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935163"/>
            <a:ext cx="763284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игра «Весна»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 нам Весна лишь заглянула </a:t>
            </a:r>
            <a:r>
              <a:rPr lang="ru-RU" dirty="0" smtClean="0"/>
              <a:t>-              </a:t>
            </a:r>
            <a:r>
              <a:rPr lang="ru-RU" dirty="0" smtClean="0"/>
              <a:t> </a:t>
            </a:r>
            <a:r>
              <a:rPr lang="ru-RU" i="1" dirty="0" smtClean="0"/>
              <a:t>Протягивают </a:t>
            </a:r>
            <a:r>
              <a:rPr lang="ru-RU" i="1" dirty="0" smtClean="0"/>
              <a:t>руки вперед</a:t>
            </a:r>
            <a:endParaRPr lang="ru-RU" dirty="0" smtClean="0"/>
          </a:p>
          <a:p>
            <a:r>
              <a:rPr lang="ru-RU" dirty="0" smtClean="0"/>
              <a:t>В снег ладошку окунула -                                   </a:t>
            </a:r>
            <a:r>
              <a:rPr lang="ru-RU" dirty="0" smtClean="0"/>
              <a:t>           </a:t>
            </a:r>
            <a:r>
              <a:rPr lang="ru-RU" i="1" dirty="0" smtClean="0"/>
              <a:t>Руки </a:t>
            </a:r>
            <a:r>
              <a:rPr lang="ru-RU" i="1" dirty="0" smtClean="0"/>
              <a:t>внизу, перпендикулярно корпусу</a:t>
            </a:r>
            <a:endParaRPr lang="ru-RU" dirty="0" smtClean="0"/>
          </a:p>
          <a:p>
            <a:r>
              <a:rPr lang="ru-RU" dirty="0" smtClean="0"/>
              <a:t>И расцвел там нежный,-                                  </a:t>
            </a:r>
            <a:r>
              <a:rPr lang="ru-RU" dirty="0" smtClean="0"/>
              <a:t>      </a:t>
            </a:r>
            <a:r>
              <a:rPr lang="ru-RU" i="1" dirty="0" smtClean="0"/>
              <a:t> Руки  </a:t>
            </a:r>
            <a:r>
              <a:rPr lang="ru-RU" i="1" dirty="0" smtClean="0"/>
              <a:t>соединяют в бутон на уровне глаз</a:t>
            </a:r>
            <a:endParaRPr lang="ru-RU" dirty="0" smtClean="0"/>
          </a:p>
          <a:p>
            <a:r>
              <a:rPr lang="ru-RU" dirty="0" smtClean="0"/>
              <a:t>Маленький подснежник -                 </a:t>
            </a:r>
            <a:r>
              <a:rPr lang="ru-RU" dirty="0" smtClean="0"/>
              <a:t>                          </a:t>
            </a:r>
            <a:r>
              <a:rPr lang="ru-RU" i="1" dirty="0" smtClean="0"/>
              <a:t>Медленно раздвигают пальцы («цветок раскрылся»)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весны три месяца                                    </a:t>
            </a:r>
            <a:endParaRPr lang="ru-RU" dirty="0"/>
          </a:p>
        </p:txBody>
      </p:sp>
      <p:pic>
        <p:nvPicPr>
          <p:cNvPr id="4" name="Содержимое 3" descr="вес.месяц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35163"/>
            <a:ext cx="7992888" cy="46621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весны</a:t>
            </a:r>
            <a:endParaRPr lang="ru-RU" dirty="0"/>
          </a:p>
        </p:txBody>
      </p:sp>
      <p:pic>
        <p:nvPicPr>
          <p:cNvPr id="4" name="Содержимое 3" descr="приз.вес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5"/>
            <a:ext cx="7560840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Появляются первые цветы- подснежники</a:t>
            </a:r>
            <a:endParaRPr lang="ru-RU" dirty="0"/>
          </a:p>
        </p:txBody>
      </p:sp>
      <p:pic>
        <p:nvPicPr>
          <p:cNvPr id="4" name="Содержимое 3" descr="поснежн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777686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деревьях набухают почки</a:t>
            </a:r>
            <a:endParaRPr lang="ru-RU" dirty="0"/>
          </a:p>
        </p:txBody>
      </p:sp>
      <p:pic>
        <p:nvPicPr>
          <p:cNvPr id="6" name="Содержимое 5" descr="почки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28640"/>
            <a:ext cx="7344816" cy="44086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97552" cy="1287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деревьях появляются </a:t>
            </a:r>
            <a:r>
              <a:rPr lang="ru-RU" dirty="0" smtClean="0"/>
              <a:t>                                листочки     </a:t>
            </a:r>
            <a:endParaRPr lang="ru-RU" dirty="0"/>
          </a:p>
        </p:txBody>
      </p:sp>
      <p:pic>
        <p:nvPicPr>
          <p:cNvPr id="6" name="Содержимое 5" descr="дер.вес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1257" y="1935163"/>
            <a:ext cx="702148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Прилетают птицы из теплых стран</a:t>
            </a:r>
            <a:endParaRPr lang="ru-RU" dirty="0"/>
          </a:p>
        </p:txBody>
      </p:sp>
      <p:pic>
        <p:nvPicPr>
          <p:cNvPr id="4" name="Содержимое 3" descr="птицы с ю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Многие птицы вьют гнезда</a:t>
            </a:r>
            <a:endParaRPr lang="ru-RU" dirty="0"/>
          </a:p>
        </p:txBody>
      </p:sp>
      <p:pic>
        <p:nvPicPr>
          <p:cNvPr id="4" name="Содержимое 3" descr="гнез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6840760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птиц появляются птенцы</a:t>
            </a:r>
            <a:endParaRPr lang="ru-RU" dirty="0"/>
          </a:p>
        </p:txBody>
      </p:sp>
      <p:pic>
        <p:nvPicPr>
          <p:cNvPr id="4" name="Содержимое 3" descr="птен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7246771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57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Пришла весна</vt:lpstr>
      <vt:lpstr>У весны три месяца                                    </vt:lpstr>
      <vt:lpstr>Признаки весны</vt:lpstr>
      <vt:lpstr>Появляются первые цветы- подснежники</vt:lpstr>
      <vt:lpstr>На деревьях набухают почки</vt:lpstr>
      <vt:lpstr>На деревьях появляются                                 листочки     </vt:lpstr>
      <vt:lpstr>Прилетают птицы из теплых стран</vt:lpstr>
      <vt:lpstr>Многие птицы вьют гнезда</vt:lpstr>
      <vt:lpstr>У птиц появляются птенцы</vt:lpstr>
      <vt:lpstr>У животных появляются детеныши</vt:lpstr>
      <vt:lpstr>Весна красивое время года</vt:lpstr>
      <vt:lpstr>Пальчиковая игра «Весна»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17</cp:revision>
  <dcterms:created xsi:type="dcterms:W3CDTF">2020-04-08T11:53:58Z</dcterms:created>
  <dcterms:modified xsi:type="dcterms:W3CDTF">2020-04-08T17:30:21Z</dcterms:modified>
</cp:coreProperties>
</file>