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66"/>
    <a:srgbClr val="99CCFF"/>
    <a:srgbClr val="0000E6"/>
    <a:srgbClr val="FFCCFF"/>
    <a:srgbClr val="CC00FF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3CFD2-1E56-427E-B683-5299B19FD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B3B56-499B-4176-A2CD-D89228DDC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FD5C0C-A2BC-4C07-952F-F549E118B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FBF81-043F-485F-8D72-14ABD4D18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346DD-27A4-4CBA-B998-935878AB0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B1AE7-A0EE-4176-B78B-C68588307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25E3E-DCD4-40FC-9460-BA651D8F5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0985F-4DC1-4620-9AD9-5DF21B13F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FB05A-47F1-4FEF-92F4-739BABD52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54214-BEA0-41F6-B9B4-E08D49644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8743-3714-44FA-983A-DD1DC4D75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E8400A4-C121-4991-BE24-12862E22A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karapysik.ru/wp-content/uploads/2017/04/19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E6"/>
            </a:gs>
            <a:gs pos="50000">
              <a:srgbClr val="99CCFF"/>
            </a:gs>
            <a:gs pos="100000">
              <a:srgbClr val="0000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4"/>
          <p:cNvSpPr>
            <a:spLocks noChangeArrowheads="1"/>
          </p:cNvSpPr>
          <p:nvPr/>
        </p:nvSpPr>
        <p:spPr bwMode="auto">
          <a:xfrm>
            <a:off x="500063" y="285750"/>
            <a:ext cx="8280400" cy="61198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dirty="0"/>
          </a:p>
          <a:p>
            <a:pPr algn="ctr"/>
            <a:endParaRPr lang="uk-UA" sz="20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endParaRPr lang="uk-UA" sz="20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endParaRPr lang="uk-UA" sz="20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uk-UA" sz="3200" b="1" dirty="0">
                <a:solidFill>
                  <a:srgbClr val="002060"/>
                </a:solidFill>
                <a:latin typeface="Arial Black" pitchFamily="34" charset="0"/>
              </a:rPr>
              <a:t>ТАИНСТВЕННЫЙ КОСМОС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</a:rPr>
              <a:t>Подготовила :воспитатель </a:t>
            </a:r>
            <a:r>
              <a:rPr lang="ru-RU" sz="1600" dirty="0" err="1">
                <a:solidFill>
                  <a:srgbClr val="002060"/>
                </a:solidFill>
              </a:rPr>
              <a:t>Корсунцева</a:t>
            </a:r>
            <a:r>
              <a:rPr lang="ru-RU" sz="1600" dirty="0">
                <a:solidFill>
                  <a:srgbClr val="002060"/>
                </a:solidFill>
              </a:rPr>
              <a:t> О.Б.</a:t>
            </a:r>
          </a:p>
          <a:p>
            <a:pPr algn="ctr"/>
            <a:endParaRPr lang="uk-UA" sz="20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endParaRPr lang="uk-UA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051" name="WordArt 19"/>
          <p:cNvSpPr>
            <a:spLocks noChangeArrowheads="1" noChangeShapeType="1" noTextEdit="1"/>
          </p:cNvSpPr>
          <p:nvPr/>
        </p:nvSpPr>
        <p:spPr bwMode="auto">
          <a:xfrm>
            <a:off x="1114425" y="714375"/>
            <a:ext cx="6599238" cy="10001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2D2D8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/>
                <a:cs typeface="Arial"/>
              </a:rPr>
              <a:t>ВМЕСТЕ ДОМА МАСТЕРИМ</a:t>
            </a:r>
          </a:p>
        </p:txBody>
      </p:sp>
      <p:sp>
        <p:nvSpPr>
          <p:cNvPr id="2052" name="TextBox 1"/>
          <p:cNvSpPr txBox="1">
            <a:spLocks noChangeArrowheads="1"/>
          </p:cNvSpPr>
          <p:nvPr/>
        </p:nvSpPr>
        <p:spPr bwMode="auto">
          <a:xfrm>
            <a:off x="2447925" y="3906838"/>
            <a:ext cx="396081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/>
              <a:t>Подзаголовок слайда</a:t>
            </a:r>
          </a:p>
        </p:txBody>
      </p:sp>
      <p:pic>
        <p:nvPicPr>
          <p:cNvPr id="2053" name="Picture 15" descr="http://ds1.uobr.ru/wp-content/uploads/sites/37/2018/04/kartinki-planet-dlya-detey-dlya-oformleniya-vypusknogo-70314-large-1024x5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000250"/>
            <a:ext cx="550068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E6"/>
            </a:gs>
            <a:gs pos="50000">
              <a:srgbClr val="99CCFF"/>
            </a:gs>
            <a:gs pos="100000">
              <a:srgbClr val="0000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179388" y="188913"/>
            <a:ext cx="8783637" cy="6553200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395288" y="452438"/>
            <a:ext cx="8280400" cy="611981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uk-UA"/>
          </a:p>
        </p:txBody>
      </p:sp>
      <p:pic>
        <p:nvPicPr>
          <p:cNvPr id="3076" name="Picture 6" descr="Книга"/>
          <p:cNvPicPr>
            <a:picLocks noChangeAspect="1" noChangeArrowheads="1"/>
          </p:cNvPicPr>
          <p:nvPr/>
        </p:nvPicPr>
        <p:blipFill>
          <a:blip r:embed="rId2" cstate="print"/>
          <a:srcRect t="1903" b="69547"/>
          <a:stretch>
            <a:fillRect/>
          </a:stretch>
        </p:blipFill>
        <p:spPr bwMode="auto">
          <a:xfrm>
            <a:off x="1979613" y="476250"/>
            <a:ext cx="4967287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4"/>
          <p:cNvSpPr txBox="1">
            <a:spLocks noChangeArrowheads="1"/>
          </p:cNvSpPr>
          <p:nvPr/>
        </p:nvSpPr>
        <p:spPr bwMode="auto">
          <a:xfrm>
            <a:off x="1592263" y="2408238"/>
            <a:ext cx="5761037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>
              <a:solidFill>
                <a:srgbClr val="0000E6"/>
              </a:solidFill>
            </a:endParaRPr>
          </a:p>
          <a:p>
            <a:pPr>
              <a:spcBef>
                <a:spcPct val="50000"/>
              </a:spcBef>
            </a:pPr>
            <a:endParaRPr lang="ru-RU" sz="2800">
              <a:solidFill>
                <a:srgbClr val="0000E6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ru-RU" sz="2800">
              <a:solidFill>
                <a:srgbClr val="0000E6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ru-RU" sz="2800">
              <a:solidFill>
                <a:srgbClr val="0000E6"/>
              </a:solidFill>
            </a:endParaRPr>
          </a:p>
        </p:txBody>
      </p:sp>
      <p:sp>
        <p:nvSpPr>
          <p:cNvPr id="3078" name="WordArt 19"/>
          <p:cNvSpPr>
            <a:spLocks noChangeArrowheads="1" noChangeShapeType="1" noTextEdit="1"/>
          </p:cNvSpPr>
          <p:nvPr/>
        </p:nvSpPr>
        <p:spPr bwMode="auto">
          <a:xfrm>
            <a:off x="1765300" y="1479550"/>
            <a:ext cx="53276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2D2D8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Учим и запоминаем</a:t>
            </a:r>
          </a:p>
        </p:txBody>
      </p:sp>
      <p:sp>
        <p:nvSpPr>
          <p:cNvPr id="3079" name="TextBox 1"/>
          <p:cNvSpPr txBox="1">
            <a:spLocks noChangeArrowheads="1"/>
          </p:cNvSpPr>
          <p:nvPr/>
        </p:nvSpPr>
        <p:spPr bwMode="auto">
          <a:xfrm>
            <a:off x="571500" y="2214563"/>
            <a:ext cx="592931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Космическая считалка</a:t>
            </a:r>
            <a:endParaRPr lang="ru-RU" dirty="0"/>
          </a:p>
          <a:p>
            <a:r>
              <a:rPr lang="ru-RU" dirty="0"/>
              <a:t>На Луне жил звездочёт </a:t>
            </a:r>
          </a:p>
          <a:p>
            <a:r>
              <a:rPr lang="ru-RU" dirty="0"/>
              <a:t>Он планетам вёл учёт: </a:t>
            </a:r>
          </a:p>
          <a:p>
            <a:r>
              <a:rPr lang="ru-RU" dirty="0"/>
              <a:t>Меркурий — раз, </a:t>
            </a:r>
          </a:p>
          <a:p>
            <a:r>
              <a:rPr lang="ru-RU" dirty="0"/>
              <a:t>Венера — два, </a:t>
            </a:r>
          </a:p>
          <a:p>
            <a:r>
              <a:rPr lang="ru-RU" dirty="0"/>
              <a:t>Три — Земля, </a:t>
            </a:r>
          </a:p>
          <a:p>
            <a:r>
              <a:rPr lang="ru-RU" dirty="0"/>
              <a:t>Четыре — Марс, </a:t>
            </a:r>
          </a:p>
          <a:p>
            <a:r>
              <a:rPr lang="ru-RU" dirty="0"/>
              <a:t>Пять — Юпитер, </a:t>
            </a:r>
          </a:p>
          <a:p>
            <a:r>
              <a:rPr lang="ru-RU" dirty="0"/>
              <a:t>Шесть — Сатурн, </a:t>
            </a:r>
          </a:p>
          <a:p>
            <a:r>
              <a:rPr lang="ru-RU" dirty="0"/>
              <a:t>Семь — Уран, </a:t>
            </a:r>
          </a:p>
          <a:p>
            <a:r>
              <a:rPr lang="ru-RU" dirty="0"/>
              <a:t>Восемь — Нептун, </a:t>
            </a:r>
          </a:p>
          <a:p>
            <a:r>
              <a:rPr lang="ru-RU" dirty="0"/>
              <a:t>Девять — дальше всех Плутон,</a:t>
            </a:r>
            <a:br>
              <a:rPr lang="ru-RU" dirty="0"/>
            </a:br>
            <a:r>
              <a:rPr lang="ru-RU" dirty="0"/>
              <a:t>Кто не видит — выйди вон.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 </a:t>
            </a:r>
          </a:p>
          <a:p>
            <a:endParaRPr lang="uk-UA" dirty="0"/>
          </a:p>
        </p:txBody>
      </p:sp>
      <p:pic>
        <p:nvPicPr>
          <p:cNvPr id="3080" name="Picture 4" descr="как рассказать детям о космосе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428875"/>
            <a:ext cx="51435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как рассказать детям о космосе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428868"/>
            <a:ext cx="51435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kern="10" dirty="0" smtClean="0">
                <a:ln w="12700">
                  <a:solidFill>
                    <a:srgbClr val="2D2D8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/>
              </a:rPr>
              <a:t>Мастерим и изобретаем</a:t>
            </a:r>
            <a:br>
              <a:rPr lang="ru-RU" b="1" kern="10" dirty="0" smtClean="0">
                <a:ln w="12700">
                  <a:solidFill>
                    <a:srgbClr val="2D2D8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/>
              </a:rPr>
            </a:br>
            <a:endParaRPr lang="ru-RU" dirty="0"/>
          </a:p>
        </p:txBody>
      </p:sp>
      <p:sp>
        <p:nvSpPr>
          <p:cNvPr id="4099" name="AutoShape 2"/>
          <p:cNvSpPr>
            <a:spLocks noGrp="1" noChangeArrowheads="1"/>
          </p:cNvSpPr>
          <p:nvPr>
            <p:ph idx="1"/>
          </p:nvPr>
        </p:nvSpPr>
        <p:spPr>
          <a:xfrm>
            <a:off x="285750" y="928688"/>
            <a:ext cx="8715375" cy="5643562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pPr>
              <a:buFontTx/>
              <a:buNone/>
            </a:pPr>
            <a:r>
              <a:rPr lang="ru-RU" sz="2400" b="1" dirty="0" smtClean="0"/>
              <a:t>                       Звезды и</a:t>
            </a:r>
            <a:r>
              <a:rPr lang="ru-RU" sz="2400" dirty="0" smtClean="0"/>
              <a:t> </a:t>
            </a:r>
            <a:r>
              <a:rPr lang="ru-RU" sz="2400" b="1" dirty="0" smtClean="0"/>
              <a:t>планеты</a:t>
            </a:r>
            <a:br>
              <a:rPr lang="ru-RU" sz="2400" b="1" dirty="0" smtClean="0"/>
            </a:br>
            <a:r>
              <a:rPr lang="ru-RU" sz="2000" dirty="0" smtClean="0"/>
              <a:t>Сделайте с детьми модель Солнечной системы – </a:t>
            </a:r>
            <a:br>
              <a:rPr lang="ru-RU" sz="2000" dirty="0" smtClean="0"/>
            </a:br>
            <a:r>
              <a:rPr lang="ru-RU" sz="2000" dirty="0" smtClean="0"/>
              <a:t>слепите, нарисуйте, наклейте аппликацию. </a:t>
            </a:r>
            <a:br>
              <a:rPr lang="ru-RU" sz="2000" dirty="0" smtClean="0"/>
            </a:br>
            <a:r>
              <a:rPr lang="ru-RU" sz="2000" i="1" dirty="0" smtClean="0"/>
              <a:t>Это поможет им быстрее понять и </a:t>
            </a:r>
            <a:br>
              <a:rPr lang="ru-RU" sz="2000" i="1" dirty="0" smtClean="0"/>
            </a:br>
            <a:r>
              <a:rPr lang="ru-RU" sz="2000" i="1" dirty="0" smtClean="0"/>
              <a:t>легче усвоить материал</a:t>
            </a:r>
            <a:endParaRPr lang="ru-RU" sz="2000" dirty="0" smtClean="0"/>
          </a:p>
        </p:txBody>
      </p:sp>
      <p:pic>
        <p:nvPicPr>
          <p:cNvPr id="4100" name="Рисунок 5" descr="C:\Книги\Я.Косомос\Солсис\32557833111388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143000"/>
            <a:ext cx="22860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https://avatars.mds.yandex.net/get-pdb/251121/e58c59d5-285e-4b97-af67-ce0465533f07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4000500"/>
            <a:ext cx="29495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https://i.pinimg.com/736x/b8/db/5a/b8db5a0b954701df487459950bbd06b4--d-solar-system-school-projec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25" y="4500563"/>
            <a:ext cx="2770188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8" descr="http://2.bp.blogspot.com/-QYHWnKkfE1A/VhGIhBnBgRI/AAAAAAAAAhM/WoyCDtcAwjw/s1600/IMG_10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1143000"/>
            <a:ext cx="2857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kern="10" dirty="0" smtClean="0">
                <a:ln w="12700">
                  <a:solidFill>
                    <a:srgbClr val="2D2D8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cs typeface="Arial"/>
              </a:rPr>
              <a:t>ЖЕЛАЮ УДАЧИ</a:t>
            </a:r>
            <a:endParaRPr lang="ru-RU" dirty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4" name="Picture 2" descr="https://avatars.mds.yandex.net/get-pdb/1907143/39c605d9-89d7-4396-8b77-30dd41b2021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714500"/>
            <a:ext cx="8278812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74</Words>
  <Application>Microsoft Office PowerPoint</Application>
  <PresentationFormat>Экран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Оформление по умолчанию</vt:lpstr>
      <vt:lpstr>Слайд 1</vt:lpstr>
      <vt:lpstr>Слайд 2</vt:lpstr>
      <vt:lpstr>Мастерим и изобретаем </vt:lpstr>
      <vt:lpstr>ЖЕЛАЮ УДАЧИ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Пользователь Windows</cp:lastModifiedBy>
  <cp:revision>20</cp:revision>
  <dcterms:created xsi:type="dcterms:W3CDTF">2011-07-08T15:55:31Z</dcterms:created>
  <dcterms:modified xsi:type="dcterms:W3CDTF">2020-04-07T23:22:34Z</dcterms:modified>
</cp:coreProperties>
</file>