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4CE"/>
    <a:srgbClr val="89052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CC47D-15EC-4758-A75C-718BAE84EF4E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51858-55A2-4102-9E6B-5AE1BE5D99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0392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US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Seasons and the weather</a:t>
            </a:r>
            <a:endParaRPr lang="ru-RU" sz="9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047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528" y="2674938"/>
            <a:ext cx="5164881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rainy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9155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07784"/>
            <a:ext cx="5535768" cy="37414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cloudy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6875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74938"/>
            <a:ext cx="5185105" cy="388882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snowy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297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76872"/>
            <a:ext cx="5787868" cy="434090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3724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420888"/>
            <a:ext cx="5904656" cy="41632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sunny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363881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……………. In America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dirty="0" smtClean="0"/>
              <a:t> rainy</a:t>
            </a:r>
            <a:r>
              <a:rPr lang="ru-RU" dirty="0" smtClean="0"/>
              <a:t>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Какая погода  в разных странах?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56992"/>
            <a:ext cx="4348708" cy="32615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8941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Snowy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is……. In England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924944"/>
            <a:ext cx="5715000" cy="3619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804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Cold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is…………..in Russia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728" y="2516124"/>
            <a:ext cx="2884520" cy="40369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624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is………. </a:t>
            </a:r>
            <a:r>
              <a:rPr lang="en-US" dirty="0"/>
              <a:t>i</a:t>
            </a:r>
            <a:r>
              <a:rPr lang="en-US" dirty="0" smtClean="0"/>
              <a:t>n Africa.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204864"/>
            <a:ext cx="5767172" cy="44230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60363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Sunny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…….. </a:t>
            </a:r>
            <a:r>
              <a:rPr lang="en-US" dirty="0"/>
              <a:t>i</a:t>
            </a:r>
            <a:r>
              <a:rPr lang="en-US" dirty="0" smtClean="0"/>
              <a:t>n England.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695990"/>
            <a:ext cx="6120680" cy="45905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324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031088"/>
            <a:ext cx="4113689" cy="40950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four seasons in the year.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2037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prstTxWarp prst="textArchUp">
              <a:avLst/>
            </a:prstTxWarp>
            <a:normAutofit/>
          </a:bodyPr>
          <a:lstStyle/>
          <a:p>
            <a:r>
              <a:rPr lang="en-US" sz="4000" dirty="0">
                <a:solidFill>
                  <a:srgbClr val="890524"/>
                </a:solidFill>
              </a:rPr>
              <a:t>winter</a:t>
            </a:r>
            <a:endParaRPr lang="ru-RU" sz="4000" dirty="0">
              <a:solidFill>
                <a:srgbClr val="890524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are:              winter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078850"/>
            <a:ext cx="5543144" cy="41573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686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prstTxWarp prst="textArchUp">
              <a:avLst/>
            </a:prstTxWarp>
            <a:normAutofit/>
          </a:bodyPr>
          <a:lstStyle/>
          <a:p>
            <a:r>
              <a:rPr lang="en-US" sz="3200" dirty="0" smtClean="0">
                <a:solidFill>
                  <a:srgbClr val="890524"/>
                </a:solidFill>
              </a:rPr>
              <a:t>Spring</a:t>
            </a:r>
            <a:endParaRPr lang="ru-RU" sz="3200" dirty="0">
              <a:solidFill>
                <a:srgbClr val="890524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spring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564904"/>
            <a:ext cx="5286375" cy="39052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056440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prstTxWarp prst="textArchUp">
              <a:avLst/>
            </a:prstTxWarp>
            <a:normAutofit/>
          </a:bodyPr>
          <a:lstStyle/>
          <a:p>
            <a:r>
              <a:rPr lang="en-US" sz="3600" dirty="0" smtClean="0">
                <a:solidFill>
                  <a:srgbClr val="890524"/>
                </a:solidFill>
              </a:rPr>
              <a:t>summer</a:t>
            </a:r>
            <a:endParaRPr lang="ru-RU" sz="3600" dirty="0">
              <a:solidFill>
                <a:srgbClr val="890524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7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  <a:cs typeface="Aharoni" pitchFamily="2" charset="-79"/>
              </a:rPr>
              <a:t>summer</a:t>
            </a:r>
            <a:r>
              <a:rPr lang="ru-RU" dirty="0">
                <a:solidFill>
                  <a:srgbClr val="890524"/>
                </a:solidFill>
              </a:rPr>
              <a:t/>
            </a:r>
            <a:br>
              <a:rPr lang="ru-RU" dirty="0">
                <a:solidFill>
                  <a:srgbClr val="890524"/>
                </a:solidFill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276872"/>
            <a:ext cx="5792192" cy="43441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181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prstTxWarp prst="textArchUp">
              <a:avLst/>
            </a:prstTxWarp>
            <a:normAutofit/>
          </a:bodyPr>
          <a:lstStyle/>
          <a:p>
            <a:r>
              <a:rPr lang="en-US" sz="4800" dirty="0"/>
              <a:t>autumn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autumn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492896"/>
            <a:ext cx="5695020" cy="37966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544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764704"/>
            <a:ext cx="7408333" cy="5466920"/>
          </a:xfrm>
        </p:spPr>
        <p:txBody>
          <a:bodyPr/>
          <a:lstStyle/>
          <a:p>
            <a:r>
              <a:rPr lang="ru-RU" sz="3600" dirty="0" smtClean="0"/>
              <a:t>Запомните новые слова.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Солнечно 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           Sunny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Ветрено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     Windy</a:t>
            </a:r>
            <a:endParaRPr lang="ru-RU" sz="3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sz="3600" dirty="0" smtClean="0"/>
              <a:t>Облачно</a:t>
            </a:r>
            <a:r>
              <a:rPr lang="en-US" sz="3600" dirty="0" smtClean="0"/>
              <a:t>                cloudy</a:t>
            </a:r>
            <a:endParaRPr lang="ru-RU" sz="3600" dirty="0" smtClean="0"/>
          </a:p>
          <a:p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Снежно</a:t>
            </a:r>
            <a:r>
              <a:rPr lang="en-US" sz="3600" dirty="0" smtClean="0">
                <a:solidFill>
                  <a:schemeClr val="bg2">
                    <a:lumMod val="75000"/>
                  </a:schemeClr>
                </a:solidFill>
              </a:rPr>
              <a:t>                  snowy</a:t>
            </a:r>
            <a:endParaRPr lang="ru-RU" sz="3600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Жарко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                    hot        </a:t>
            </a:r>
            <a:endParaRPr lang="ru-RU" sz="36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3600" dirty="0" smtClean="0">
                <a:solidFill>
                  <a:srgbClr val="C00000"/>
                </a:solidFill>
              </a:rPr>
              <a:t>Холодно</a:t>
            </a:r>
            <a:r>
              <a:rPr lang="en-US" sz="3600" dirty="0" smtClean="0">
                <a:solidFill>
                  <a:srgbClr val="C00000"/>
                </a:solidFill>
              </a:rPr>
              <a:t>                cold</a:t>
            </a:r>
            <a:endParaRPr lang="ru-RU" sz="36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7454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827" y="2674938"/>
            <a:ext cx="5038284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8000" dirty="0" smtClean="0"/>
              <a:t>Windy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108515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760" y="2674938"/>
            <a:ext cx="2588418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705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ECE5D5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CE5D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</TotalTime>
  <Words>84</Words>
  <Application>Microsoft Office PowerPoint</Application>
  <PresentationFormat>Экран (4:3)</PresentationFormat>
  <Paragraphs>35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Seasons and the weather</vt:lpstr>
      <vt:lpstr>There are four seasons in the year.</vt:lpstr>
      <vt:lpstr>They are:              winter</vt:lpstr>
      <vt:lpstr>spring</vt:lpstr>
      <vt:lpstr>summer </vt:lpstr>
      <vt:lpstr>autumn</vt:lpstr>
      <vt:lpstr>Слайд 7</vt:lpstr>
      <vt:lpstr> Windy</vt:lpstr>
      <vt:lpstr>HOT</vt:lpstr>
      <vt:lpstr>rainy</vt:lpstr>
      <vt:lpstr>cloudy</vt:lpstr>
      <vt:lpstr>snowy</vt:lpstr>
      <vt:lpstr>cold</vt:lpstr>
      <vt:lpstr>sunny</vt:lpstr>
      <vt:lpstr>Какая погода  в разных странах?</vt:lpstr>
      <vt:lpstr>It is……. In England</vt:lpstr>
      <vt:lpstr>It is…………..in Russia</vt:lpstr>
      <vt:lpstr>It is………. in Africa.</vt:lpstr>
      <vt:lpstr>It is …….. in England.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Seasons and the weather</dc:title>
  <dc:creator>Froliks</dc:creator>
  <cp:lastModifiedBy>Admin</cp:lastModifiedBy>
  <cp:revision>15</cp:revision>
  <dcterms:created xsi:type="dcterms:W3CDTF">2010-06-24T16:52:29Z</dcterms:created>
  <dcterms:modified xsi:type="dcterms:W3CDTF">2011-04-16T09:27:02Z</dcterms:modified>
</cp:coreProperties>
</file>