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20"/>
  </p:notesMasterIdLst>
  <p:sldIdLst>
    <p:sldId id="256" r:id="rId3"/>
    <p:sldId id="273" r:id="rId4"/>
    <p:sldId id="274" r:id="rId5"/>
    <p:sldId id="257" r:id="rId6"/>
    <p:sldId id="258" r:id="rId7"/>
    <p:sldId id="260" r:id="rId8"/>
    <p:sldId id="261" r:id="rId9"/>
    <p:sldId id="262" r:id="rId10"/>
    <p:sldId id="266" r:id="rId11"/>
    <p:sldId id="267" r:id="rId12"/>
    <p:sldId id="263" r:id="rId13"/>
    <p:sldId id="264" r:id="rId14"/>
    <p:sldId id="265" r:id="rId15"/>
    <p:sldId id="268" r:id="rId16"/>
    <p:sldId id="269" r:id="rId17"/>
    <p:sldId id="270" r:id="rId18"/>
    <p:sldId id="277" r:id="rId19"/>
  </p:sldIdLst>
  <p:sldSz cx="9144000" cy="6858000" type="screen4x3"/>
  <p:notesSz cx="6858000" cy="9144000"/>
  <p:defaultTextStyle>
    <a:defPPr>
      <a:defRPr lang="ru-RU"/>
    </a:defPPr>
    <a:lvl1pPr marL="0" algn="l" defTabSz="91421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106" algn="l" defTabSz="91421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210" algn="l" defTabSz="91421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316" algn="l" defTabSz="91421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421" algn="l" defTabSz="91421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526" algn="l" defTabSz="91421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2630" algn="l" defTabSz="91421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199736" algn="l" defTabSz="91421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6841" algn="l" defTabSz="91421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1062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467782B-48E2-4DA8-8B19-22A076D8B038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FE58EB3-9A35-43AD-B6D5-A35F7668A4F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98196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21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106" algn="l" defTabSz="91421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210" algn="l" defTabSz="91421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316" algn="l" defTabSz="91421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421" algn="l" defTabSz="91421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526" algn="l" defTabSz="91421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630" algn="l" defTabSz="91421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99736" algn="l" defTabSz="91421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6841" algn="l" defTabSz="91421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ln>
            <a:round/>
            <a:headEnd/>
            <a:tailEnd/>
          </a:ln>
        </p:spPr>
        <p:txBody>
          <a:bodyPr/>
          <a:lstStyle/>
          <a:p>
            <a:pPr>
              <a:buFont typeface="Times New Roman" pitchFamily="18" charset="0"/>
              <a:buNone/>
            </a:pPr>
            <a:fld id="{1EF16A8B-1ACA-4283-8F98-FF4A241FB888}" type="slidenum">
              <a:rPr lang="ru-RU" smtClean="0">
                <a:latin typeface="Times New Roman" pitchFamily="18" charset="0"/>
                <a:ea typeface="Arial Unicode MS" pitchFamily="34" charset="-128"/>
                <a:cs typeface="Arial Unicode MS" pitchFamily="34" charset="-128"/>
              </a:rPr>
              <a:pPr>
                <a:buFont typeface="Times New Roman" pitchFamily="18" charset="0"/>
                <a:buNone/>
              </a:pPr>
              <a:t>6</a:t>
            </a:fld>
            <a:endParaRPr lang="ru-RU" smtClean="0">
              <a:latin typeface="Times New Roman" pitchFamily="18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3315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0413" cy="3427413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1331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512" y="4343231"/>
            <a:ext cx="5486976" cy="4037751"/>
          </a:xfrm>
          <a:noFill/>
        </p:spPr>
        <p:txBody>
          <a:bodyPr wrap="none" anchor="ctr"/>
          <a:lstStyle/>
          <a:p>
            <a:endParaRPr lang="ru-RU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953697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ln>
            <a:round/>
            <a:headEnd/>
            <a:tailEnd/>
          </a:ln>
        </p:spPr>
        <p:txBody>
          <a:bodyPr/>
          <a:lstStyle/>
          <a:p>
            <a:pPr>
              <a:buFont typeface="Times New Roman" pitchFamily="18" charset="0"/>
              <a:buNone/>
            </a:pPr>
            <a:fld id="{E2C6E944-1539-41DA-BC9B-0CD0031A9E33}" type="slidenum">
              <a:rPr lang="ru-RU" smtClean="0">
                <a:latin typeface="Times New Roman" pitchFamily="18" charset="0"/>
                <a:ea typeface="Arial Unicode MS" pitchFamily="34" charset="-128"/>
                <a:cs typeface="Arial Unicode MS" pitchFamily="34" charset="-128"/>
              </a:rPr>
              <a:pPr>
                <a:buFont typeface="Times New Roman" pitchFamily="18" charset="0"/>
                <a:buNone/>
              </a:pPr>
              <a:t>10</a:t>
            </a:fld>
            <a:endParaRPr lang="ru-RU" smtClean="0">
              <a:latin typeface="Times New Roman" pitchFamily="18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2291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0413" cy="3427413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1229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512" y="4343231"/>
            <a:ext cx="5486976" cy="4037751"/>
          </a:xfrm>
          <a:noFill/>
        </p:spPr>
        <p:txBody>
          <a:bodyPr wrap="none" anchor="ctr"/>
          <a:lstStyle/>
          <a:p>
            <a:endParaRPr lang="ru-RU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227630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2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3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42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5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6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97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68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DC3F42-8BBA-4C97-A98D-F30835DF40E2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F9DA5F-21F7-4562-8513-C11998D55B3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DC3F42-8BBA-4C97-A98D-F30835DF40E2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F9DA5F-21F7-4562-8513-C11998D55B3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1" y="274640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DC3F42-8BBA-4C97-A98D-F30835DF40E2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F9DA5F-21F7-4562-8513-C11998D55B3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440" y="2129984"/>
            <a:ext cx="7773120" cy="1470394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2321" y="3885528"/>
            <a:ext cx="6400800" cy="1752664"/>
          </a:xfrm>
        </p:spPr>
        <p:txBody>
          <a:bodyPr/>
          <a:lstStyle>
            <a:lvl1pPr marL="0" indent="0" algn="ctr">
              <a:buNone/>
              <a:defRPr/>
            </a:lvl1pPr>
            <a:lvl2pPr marL="414640" indent="0" algn="ctr">
              <a:buNone/>
              <a:defRPr/>
            </a:lvl2pPr>
            <a:lvl3pPr marL="829280" indent="0" algn="ctr">
              <a:buNone/>
              <a:defRPr/>
            </a:lvl3pPr>
            <a:lvl4pPr marL="1243920" indent="0" algn="ctr">
              <a:buNone/>
              <a:defRPr/>
            </a:lvl4pPr>
            <a:lvl5pPr marL="1658560" indent="0" algn="ctr">
              <a:buNone/>
              <a:defRPr/>
            </a:lvl5pPr>
            <a:lvl6pPr marL="2073201" indent="0" algn="ctr">
              <a:buNone/>
              <a:defRPr/>
            </a:lvl6pPr>
            <a:lvl7pPr marL="2487841" indent="0" algn="ctr">
              <a:buNone/>
              <a:defRPr/>
            </a:lvl7pPr>
            <a:lvl8pPr marL="2902481" indent="0" algn="ctr">
              <a:buNone/>
              <a:defRPr/>
            </a:lvl8pPr>
            <a:lvl9pPr marL="3317121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Роева Елена Станиславовна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B4C6CE-4942-4FDD-A5AE-58C95A6F5B8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Роева Елена Станиславовна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48A35C-B4F1-4D01-9D9F-41BAE9BD2C6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880" y="4406865"/>
            <a:ext cx="7771680" cy="1362383"/>
          </a:xfrm>
        </p:spPr>
        <p:txBody>
          <a:bodyPr anchor="t"/>
          <a:lstStyle>
            <a:lvl1pPr algn="l">
              <a:defRPr sz="36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880" y="2906225"/>
            <a:ext cx="7771680" cy="1500638"/>
          </a:xfrm>
        </p:spPr>
        <p:txBody>
          <a:bodyPr anchor="b"/>
          <a:lstStyle>
            <a:lvl1pPr marL="0" indent="0">
              <a:buNone/>
              <a:defRPr sz="1800"/>
            </a:lvl1pPr>
            <a:lvl2pPr marL="414640" indent="0">
              <a:buNone/>
              <a:defRPr sz="1600"/>
            </a:lvl2pPr>
            <a:lvl3pPr marL="829280" indent="0">
              <a:buNone/>
              <a:defRPr sz="1500"/>
            </a:lvl3pPr>
            <a:lvl4pPr marL="1243920" indent="0">
              <a:buNone/>
              <a:defRPr sz="1300"/>
            </a:lvl4pPr>
            <a:lvl5pPr marL="1658560" indent="0">
              <a:buNone/>
              <a:defRPr sz="1300"/>
            </a:lvl5pPr>
            <a:lvl6pPr marL="2073201" indent="0">
              <a:buNone/>
              <a:defRPr sz="1300"/>
            </a:lvl6pPr>
            <a:lvl7pPr marL="2487841" indent="0">
              <a:buNone/>
              <a:defRPr sz="1300"/>
            </a:lvl7pPr>
            <a:lvl8pPr marL="2902481" indent="0">
              <a:buNone/>
              <a:defRPr sz="1300"/>
            </a:lvl8pPr>
            <a:lvl9pPr marL="3317121" indent="0">
              <a:buNone/>
              <a:defRPr sz="13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Роева Елена Станиславовна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967AF5-2A7C-4087-A9CB-58E81A9D867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6480" y="1604331"/>
            <a:ext cx="4043520" cy="4524955"/>
          </a:xfrm>
        </p:spPr>
        <p:txBody>
          <a:bodyPr/>
          <a:lstStyle>
            <a:lvl1pPr>
              <a:defRPr sz="2500"/>
            </a:lvl1pPr>
            <a:lvl2pPr>
              <a:defRPr sz="22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38241" y="1604331"/>
            <a:ext cx="4044960" cy="4524955"/>
          </a:xfrm>
        </p:spPr>
        <p:txBody>
          <a:bodyPr/>
          <a:lstStyle>
            <a:lvl1pPr>
              <a:defRPr sz="2500"/>
            </a:lvl1pPr>
            <a:lvl2pPr>
              <a:defRPr sz="22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Роева Елена Станиславовна</a:t>
            </a:r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9DDB5D-856D-4568-BC35-F75EEDDD7FA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922" y="275072"/>
            <a:ext cx="8229600" cy="1142039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920" y="1535201"/>
            <a:ext cx="4039200" cy="639427"/>
          </a:xfrm>
        </p:spPr>
        <p:txBody>
          <a:bodyPr anchor="b"/>
          <a:lstStyle>
            <a:lvl1pPr marL="0" indent="0">
              <a:buNone/>
              <a:defRPr sz="2200" b="1"/>
            </a:lvl1pPr>
            <a:lvl2pPr marL="414640" indent="0">
              <a:buNone/>
              <a:defRPr sz="1800" b="1"/>
            </a:lvl2pPr>
            <a:lvl3pPr marL="829280" indent="0">
              <a:buNone/>
              <a:defRPr sz="1600" b="1"/>
            </a:lvl3pPr>
            <a:lvl4pPr marL="1243920" indent="0">
              <a:buNone/>
              <a:defRPr sz="1500" b="1"/>
            </a:lvl4pPr>
            <a:lvl5pPr marL="1658560" indent="0">
              <a:buNone/>
              <a:defRPr sz="1500" b="1"/>
            </a:lvl5pPr>
            <a:lvl6pPr marL="2073201" indent="0">
              <a:buNone/>
              <a:defRPr sz="1500" b="1"/>
            </a:lvl6pPr>
            <a:lvl7pPr marL="2487841" indent="0">
              <a:buNone/>
              <a:defRPr sz="1500" b="1"/>
            </a:lvl7pPr>
            <a:lvl8pPr marL="2902481" indent="0">
              <a:buNone/>
              <a:defRPr sz="1500" b="1"/>
            </a:lvl8pPr>
            <a:lvl9pPr marL="3317121" indent="0">
              <a:buNone/>
              <a:defRPr sz="15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920" y="2174628"/>
            <a:ext cx="4039200" cy="3951775"/>
          </a:xfrm>
        </p:spPr>
        <p:txBody>
          <a:bodyPr/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442" y="1535201"/>
            <a:ext cx="4042080" cy="639427"/>
          </a:xfrm>
        </p:spPr>
        <p:txBody>
          <a:bodyPr anchor="b"/>
          <a:lstStyle>
            <a:lvl1pPr marL="0" indent="0">
              <a:buNone/>
              <a:defRPr sz="2200" b="1"/>
            </a:lvl1pPr>
            <a:lvl2pPr marL="414640" indent="0">
              <a:buNone/>
              <a:defRPr sz="1800" b="1"/>
            </a:lvl2pPr>
            <a:lvl3pPr marL="829280" indent="0">
              <a:buNone/>
              <a:defRPr sz="1600" b="1"/>
            </a:lvl3pPr>
            <a:lvl4pPr marL="1243920" indent="0">
              <a:buNone/>
              <a:defRPr sz="1500" b="1"/>
            </a:lvl4pPr>
            <a:lvl5pPr marL="1658560" indent="0">
              <a:buNone/>
              <a:defRPr sz="1500" b="1"/>
            </a:lvl5pPr>
            <a:lvl6pPr marL="2073201" indent="0">
              <a:buNone/>
              <a:defRPr sz="1500" b="1"/>
            </a:lvl6pPr>
            <a:lvl7pPr marL="2487841" indent="0">
              <a:buNone/>
              <a:defRPr sz="1500" b="1"/>
            </a:lvl7pPr>
            <a:lvl8pPr marL="2902481" indent="0">
              <a:buNone/>
              <a:defRPr sz="1500" b="1"/>
            </a:lvl8pPr>
            <a:lvl9pPr marL="3317121" indent="0">
              <a:buNone/>
              <a:defRPr sz="15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442" y="2174628"/>
            <a:ext cx="4042080" cy="3951775"/>
          </a:xfrm>
        </p:spPr>
        <p:txBody>
          <a:bodyPr/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Роева Елена Станиславовна</a:t>
            </a:r>
          </a:p>
        </p:txBody>
      </p:sp>
      <p:sp>
        <p:nvSpPr>
          <p:cNvPr id="9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235F93-1F3F-4B5B-ACEB-6F8114AE00B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Роева Елена Станиславовна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C06670-1604-43B3-A344-B51F68DC4BA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Роева Елена Станиславовна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2ED02C-3723-4EFE-8770-18389BF0359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920" y="273629"/>
            <a:ext cx="3008160" cy="1160762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523" y="273631"/>
            <a:ext cx="5112000" cy="5852774"/>
          </a:xfrm>
        </p:spPr>
        <p:txBody>
          <a:bodyPr/>
          <a:lstStyle>
            <a:lvl1pPr>
              <a:defRPr sz="2900"/>
            </a:lvl1pPr>
            <a:lvl2pPr>
              <a:defRPr sz="2500"/>
            </a:lvl2pPr>
            <a:lvl3pPr>
              <a:defRPr sz="22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920" y="1434393"/>
            <a:ext cx="3008160" cy="4692013"/>
          </a:xfrm>
        </p:spPr>
        <p:txBody>
          <a:bodyPr/>
          <a:lstStyle>
            <a:lvl1pPr marL="0" indent="0">
              <a:buNone/>
              <a:defRPr sz="1300"/>
            </a:lvl1pPr>
            <a:lvl2pPr marL="414640" indent="0">
              <a:buNone/>
              <a:defRPr sz="1100"/>
            </a:lvl2pPr>
            <a:lvl3pPr marL="829280" indent="0">
              <a:buNone/>
              <a:defRPr sz="900"/>
            </a:lvl3pPr>
            <a:lvl4pPr marL="1243920" indent="0">
              <a:buNone/>
              <a:defRPr sz="800"/>
            </a:lvl4pPr>
            <a:lvl5pPr marL="1658560" indent="0">
              <a:buNone/>
              <a:defRPr sz="800"/>
            </a:lvl5pPr>
            <a:lvl6pPr marL="2073201" indent="0">
              <a:buNone/>
              <a:defRPr sz="800"/>
            </a:lvl6pPr>
            <a:lvl7pPr marL="2487841" indent="0">
              <a:buNone/>
              <a:defRPr sz="800"/>
            </a:lvl7pPr>
            <a:lvl8pPr marL="2902481" indent="0">
              <a:buNone/>
              <a:defRPr sz="800"/>
            </a:lvl8pPr>
            <a:lvl9pPr marL="3317121" indent="0">
              <a:buNone/>
              <a:defRPr sz="8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Роева Елена Станиславовна</a:t>
            </a:r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B23639-9E5D-43D1-BBB7-BB13B8BD76D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DC3F42-8BBA-4C97-A98D-F30835DF40E2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F9DA5F-21F7-4562-8513-C11998D55B3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803" y="4800026"/>
            <a:ext cx="5486400" cy="567420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803" y="612065"/>
            <a:ext cx="5486400" cy="4115952"/>
          </a:xfrm>
        </p:spPr>
        <p:txBody>
          <a:bodyPr/>
          <a:lstStyle>
            <a:lvl1pPr marL="0" indent="0">
              <a:buNone/>
              <a:defRPr sz="2900"/>
            </a:lvl1pPr>
            <a:lvl2pPr marL="414640" indent="0">
              <a:buNone/>
              <a:defRPr sz="2500"/>
            </a:lvl2pPr>
            <a:lvl3pPr marL="829280" indent="0">
              <a:buNone/>
              <a:defRPr sz="2200"/>
            </a:lvl3pPr>
            <a:lvl4pPr marL="1243920" indent="0">
              <a:buNone/>
              <a:defRPr sz="1800"/>
            </a:lvl4pPr>
            <a:lvl5pPr marL="1658560" indent="0">
              <a:buNone/>
              <a:defRPr sz="1800"/>
            </a:lvl5pPr>
            <a:lvl6pPr marL="2073201" indent="0">
              <a:buNone/>
              <a:defRPr sz="1800"/>
            </a:lvl6pPr>
            <a:lvl7pPr marL="2487841" indent="0">
              <a:buNone/>
              <a:defRPr sz="1800"/>
            </a:lvl7pPr>
            <a:lvl8pPr marL="2902481" indent="0">
              <a:buNone/>
              <a:defRPr sz="1800"/>
            </a:lvl8pPr>
            <a:lvl9pPr marL="3317121" indent="0">
              <a:buNone/>
              <a:defRPr sz="18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803" y="5367444"/>
            <a:ext cx="5486400" cy="805044"/>
          </a:xfrm>
        </p:spPr>
        <p:txBody>
          <a:bodyPr/>
          <a:lstStyle>
            <a:lvl1pPr marL="0" indent="0">
              <a:buNone/>
              <a:defRPr sz="1300"/>
            </a:lvl1pPr>
            <a:lvl2pPr marL="414640" indent="0">
              <a:buNone/>
              <a:defRPr sz="1100"/>
            </a:lvl2pPr>
            <a:lvl3pPr marL="829280" indent="0">
              <a:buNone/>
              <a:defRPr sz="900"/>
            </a:lvl3pPr>
            <a:lvl4pPr marL="1243920" indent="0">
              <a:buNone/>
              <a:defRPr sz="800"/>
            </a:lvl4pPr>
            <a:lvl5pPr marL="1658560" indent="0">
              <a:buNone/>
              <a:defRPr sz="800"/>
            </a:lvl5pPr>
            <a:lvl6pPr marL="2073201" indent="0">
              <a:buNone/>
              <a:defRPr sz="800"/>
            </a:lvl6pPr>
            <a:lvl7pPr marL="2487841" indent="0">
              <a:buNone/>
              <a:defRPr sz="800"/>
            </a:lvl7pPr>
            <a:lvl8pPr marL="2902481" indent="0">
              <a:buNone/>
              <a:defRPr sz="800"/>
            </a:lvl8pPr>
            <a:lvl9pPr marL="3317121" indent="0">
              <a:buNone/>
              <a:defRPr sz="8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Роева Елена Станиславовна</a:t>
            </a:r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2559BE-4835-415B-8607-E38D835F46F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Роева Елена Станиславовна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AD1AC5-6617-4FDE-A399-3BB2A125A34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6880" y="273631"/>
            <a:ext cx="2056320" cy="585565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6481" y="273631"/>
            <a:ext cx="6032160" cy="585565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Роева Елена Станиславовна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0954E9-5829-4C2A-AC86-8D7D9CC3120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5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10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21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31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42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52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263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9973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684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DC3F42-8BBA-4C97-A98D-F30835DF40E2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F9DA5F-21F7-4562-8513-C11998D55B3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DC3F42-8BBA-4C97-A98D-F30835DF40E2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F9DA5F-21F7-4562-8513-C11998D55B3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4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06" indent="0">
              <a:buNone/>
              <a:defRPr sz="2000" b="1"/>
            </a:lvl2pPr>
            <a:lvl3pPr marL="914210" indent="0">
              <a:buNone/>
              <a:defRPr sz="1800" b="1"/>
            </a:lvl3pPr>
            <a:lvl4pPr marL="1371316" indent="0">
              <a:buNone/>
              <a:defRPr sz="1600" b="1"/>
            </a:lvl4pPr>
            <a:lvl5pPr marL="1828421" indent="0">
              <a:buNone/>
              <a:defRPr sz="1600" b="1"/>
            </a:lvl5pPr>
            <a:lvl6pPr marL="2285526" indent="0">
              <a:buNone/>
              <a:defRPr sz="1600" b="1"/>
            </a:lvl6pPr>
            <a:lvl7pPr marL="2742630" indent="0">
              <a:buNone/>
              <a:defRPr sz="1600" b="1"/>
            </a:lvl7pPr>
            <a:lvl8pPr marL="3199736" indent="0">
              <a:buNone/>
              <a:defRPr sz="1600" b="1"/>
            </a:lvl8pPr>
            <a:lvl9pPr marL="3656841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4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06" indent="0">
              <a:buNone/>
              <a:defRPr sz="2000" b="1"/>
            </a:lvl2pPr>
            <a:lvl3pPr marL="914210" indent="0">
              <a:buNone/>
              <a:defRPr sz="1800" b="1"/>
            </a:lvl3pPr>
            <a:lvl4pPr marL="1371316" indent="0">
              <a:buNone/>
              <a:defRPr sz="1600" b="1"/>
            </a:lvl4pPr>
            <a:lvl5pPr marL="1828421" indent="0">
              <a:buNone/>
              <a:defRPr sz="1600" b="1"/>
            </a:lvl5pPr>
            <a:lvl6pPr marL="2285526" indent="0">
              <a:buNone/>
              <a:defRPr sz="1600" b="1"/>
            </a:lvl6pPr>
            <a:lvl7pPr marL="2742630" indent="0">
              <a:buNone/>
              <a:defRPr sz="1600" b="1"/>
            </a:lvl7pPr>
            <a:lvl8pPr marL="3199736" indent="0">
              <a:buNone/>
              <a:defRPr sz="1600" b="1"/>
            </a:lvl8pPr>
            <a:lvl9pPr marL="3656841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DC3F42-8BBA-4C97-A98D-F30835DF40E2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F9DA5F-21F7-4562-8513-C11998D55B3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DC3F42-8BBA-4C97-A98D-F30835DF40E2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F9DA5F-21F7-4562-8513-C11998D55B3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DC3F42-8BBA-4C97-A98D-F30835DF40E2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F9DA5F-21F7-4562-8513-C11998D55B3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2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2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106" indent="0">
              <a:buNone/>
              <a:defRPr sz="1200"/>
            </a:lvl2pPr>
            <a:lvl3pPr marL="914210" indent="0">
              <a:buNone/>
              <a:defRPr sz="1000"/>
            </a:lvl3pPr>
            <a:lvl4pPr marL="1371316" indent="0">
              <a:buNone/>
              <a:defRPr sz="900"/>
            </a:lvl4pPr>
            <a:lvl5pPr marL="1828421" indent="0">
              <a:buNone/>
              <a:defRPr sz="900"/>
            </a:lvl5pPr>
            <a:lvl6pPr marL="2285526" indent="0">
              <a:buNone/>
              <a:defRPr sz="900"/>
            </a:lvl6pPr>
            <a:lvl7pPr marL="2742630" indent="0">
              <a:buNone/>
              <a:defRPr sz="900"/>
            </a:lvl7pPr>
            <a:lvl8pPr marL="3199736" indent="0">
              <a:buNone/>
              <a:defRPr sz="900"/>
            </a:lvl8pPr>
            <a:lvl9pPr marL="3656841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DC3F42-8BBA-4C97-A98D-F30835DF40E2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F9DA5F-21F7-4562-8513-C11998D55B3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106" indent="0">
              <a:buNone/>
              <a:defRPr sz="2800"/>
            </a:lvl2pPr>
            <a:lvl3pPr marL="914210" indent="0">
              <a:buNone/>
              <a:defRPr sz="2400"/>
            </a:lvl3pPr>
            <a:lvl4pPr marL="1371316" indent="0">
              <a:buNone/>
              <a:defRPr sz="2000"/>
            </a:lvl4pPr>
            <a:lvl5pPr marL="1828421" indent="0">
              <a:buNone/>
              <a:defRPr sz="2000"/>
            </a:lvl5pPr>
            <a:lvl6pPr marL="2285526" indent="0">
              <a:buNone/>
              <a:defRPr sz="2000"/>
            </a:lvl6pPr>
            <a:lvl7pPr marL="2742630" indent="0">
              <a:buNone/>
              <a:defRPr sz="2000"/>
            </a:lvl7pPr>
            <a:lvl8pPr marL="3199736" indent="0">
              <a:buNone/>
              <a:defRPr sz="2000"/>
            </a:lvl8pPr>
            <a:lvl9pPr marL="3656841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106" indent="0">
              <a:buNone/>
              <a:defRPr sz="1200"/>
            </a:lvl2pPr>
            <a:lvl3pPr marL="914210" indent="0">
              <a:buNone/>
              <a:defRPr sz="1000"/>
            </a:lvl3pPr>
            <a:lvl4pPr marL="1371316" indent="0">
              <a:buNone/>
              <a:defRPr sz="900"/>
            </a:lvl4pPr>
            <a:lvl5pPr marL="1828421" indent="0">
              <a:buNone/>
              <a:defRPr sz="900"/>
            </a:lvl5pPr>
            <a:lvl6pPr marL="2285526" indent="0">
              <a:buNone/>
              <a:defRPr sz="900"/>
            </a:lvl6pPr>
            <a:lvl7pPr marL="2742630" indent="0">
              <a:buNone/>
              <a:defRPr sz="900"/>
            </a:lvl7pPr>
            <a:lvl8pPr marL="3199736" indent="0">
              <a:buNone/>
              <a:defRPr sz="900"/>
            </a:lvl8pPr>
            <a:lvl9pPr marL="3656841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DC3F42-8BBA-4C97-A98D-F30835DF40E2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F9DA5F-21F7-4562-8513-C11998D55B3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20" tIns="45711" rIns="91420" bIns="45711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 vert="horz" lIns="91420" tIns="45711" rIns="91420" bIns="45711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20" tIns="45711" rIns="91420" bIns="45711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DC3F42-8BBA-4C97-A98D-F30835DF40E2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20" tIns="45711" rIns="91420" bIns="45711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20" tIns="45711" rIns="91420" bIns="45711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F9DA5F-21F7-4562-8513-C11998D55B3A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21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829" indent="-342829" algn="l" defTabSz="91421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796" indent="-285690" algn="l" defTabSz="91421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64" indent="-228553" algn="l" defTabSz="91421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68" indent="-228553" algn="l" defTabSz="91421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974" indent="-228553" algn="l" defTabSz="91421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079" indent="-228553" algn="l" defTabSz="91421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184" indent="-228553" algn="l" defTabSz="91421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289" indent="-228553" algn="l" defTabSz="91421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394" indent="-228553" algn="l" defTabSz="91421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21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6" algn="l" defTabSz="91421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0" algn="l" defTabSz="91421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16" algn="l" defTabSz="91421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21" algn="l" defTabSz="91421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26" algn="l" defTabSz="91421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30" algn="l" defTabSz="91421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36" algn="l" defTabSz="91421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41" algn="l" defTabSz="91421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456481" y="273629"/>
            <a:ext cx="8226720" cy="114348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текста заголовка щелкните мышью</a:t>
            </a:r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6481" y="1604331"/>
            <a:ext cx="8226720" cy="452495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25597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структуры щелкните мышью</a:t>
            </a:r>
          </a:p>
          <a:p>
            <a:pPr lvl="1"/>
            <a:r>
              <a:rPr lang="en-GB" smtClean="0"/>
              <a:t>Второй уровень структуры</a:t>
            </a:r>
          </a:p>
          <a:p>
            <a:pPr lvl="2"/>
            <a:r>
              <a:rPr lang="en-GB" smtClean="0"/>
              <a:t>Третий уровень структуры</a:t>
            </a:r>
          </a:p>
          <a:p>
            <a:pPr lvl="3"/>
            <a:r>
              <a:rPr lang="en-GB" smtClean="0"/>
              <a:t>Четвертый уровень структуры</a:t>
            </a:r>
          </a:p>
          <a:p>
            <a:pPr lvl="4"/>
            <a:r>
              <a:rPr lang="en-GB" smtClean="0"/>
              <a:t>Пятый уровень структуры</a:t>
            </a:r>
          </a:p>
          <a:p>
            <a:pPr lvl="4"/>
            <a:r>
              <a:rPr lang="en-GB" smtClean="0"/>
              <a:t>Шестой уровень структуры</a:t>
            </a:r>
          </a:p>
          <a:p>
            <a:pPr lvl="4"/>
            <a:r>
              <a:rPr lang="en-GB" smtClean="0"/>
              <a:t>Седьмой уровень структуры</a:t>
            </a:r>
          </a:p>
          <a:p>
            <a:pPr lvl="4"/>
            <a:r>
              <a:rPr lang="en-GB" smtClean="0"/>
              <a:t>Восьмой уровень структуры</a:t>
            </a:r>
          </a:p>
          <a:p>
            <a:pPr lvl="4"/>
            <a:r>
              <a:rPr lang="en-GB" smtClean="0"/>
              <a:t>Девятый уровень структуры</a:t>
            </a:r>
          </a:p>
        </p:txBody>
      </p:sp>
      <p:sp>
        <p:nvSpPr>
          <p:cNvPr id="2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456483" y="6247376"/>
            <a:ext cx="2128320" cy="4709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95000"/>
              </a:lnSpc>
              <a:buFont typeface="Times New Roman" pitchFamily="16" charset="0"/>
              <a:buNone/>
              <a:tabLst>
                <a:tab pos="656514" algn="l"/>
                <a:tab pos="1313025" algn="l"/>
                <a:tab pos="1969541" algn="l"/>
              </a:tabLst>
              <a:defRPr sz="1300">
                <a:solidFill>
                  <a:srgbClr val="000000"/>
                </a:solidFill>
                <a:latin typeface="Times New Roman" pitchFamily="16" charset="0"/>
                <a:ea typeface="MS Gothic" charset="-128"/>
                <a:cs typeface="Arial Unicode MS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3127680" y="6247376"/>
            <a:ext cx="2897280" cy="4709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>
              <a:lnSpc>
                <a:spcPct val="95000"/>
              </a:lnSpc>
              <a:tabLst>
                <a:tab pos="656514" algn="l"/>
                <a:tab pos="1313025" algn="l"/>
                <a:tab pos="1969541" algn="l"/>
                <a:tab pos="2626055" algn="l"/>
              </a:tabLst>
              <a:defRPr sz="130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defRPr>
            </a:lvl1pPr>
          </a:lstStyle>
          <a:p>
            <a:pPr>
              <a:defRPr/>
            </a:pPr>
            <a:r>
              <a:rPr lang="ru-RU"/>
              <a:t>Роева Елена Станиславовна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6556323" y="6247376"/>
            <a:ext cx="2128320" cy="4709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95000"/>
              </a:lnSpc>
              <a:buFont typeface="Times New Roman" pitchFamily="16" charset="0"/>
              <a:buNone/>
              <a:tabLst>
                <a:tab pos="656514" algn="l"/>
                <a:tab pos="1313025" algn="l"/>
                <a:tab pos="1969541" algn="l"/>
              </a:tabLst>
              <a:defRPr sz="1300">
                <a:solidFill>
                  <a:srgbClr val="000000"/>
                </a:solidFill>
                <a:latin typeface="Times New Roman" pitchFamily="16" charset="0"/>
                <a:ea typeface="MS Gothic" charset="-128"/>
                <a:cs typeface="Arial Unicode MS" charset="0"/>
              </a:defRPr>
            </a:lvl1pPr>
          </a:lstStyle>
          <a:p>
            <a:pPr>
              <a:defRPr/>
            </a:pPr>
            <a:fld id="{7597EF58-6B81-4E57-8889-84494DC43F6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dt="0"/>
  <p:txStyles>
    <p:titleStyle>
      <a:lvl1pPr algn="ctr" defTabSz="407442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000">
          <a:solidFill>
            <a:srgbClr val="000000"/>
          </a:solidFill>
          <a:latin typeface="+mj-lt"/>
          <a:ea typeface="+mj-ea"/>
          <a:cs typeface="+mj-cs"/>
        </a:defRPr>
      </a:lvl1pPr>
      <a:lvl2pPr algn="ctr" defTabSz="407442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000">
          <a:solidFill>
            <a:srgbClr val="000000"/>
          </a:solidFill>
          <a:latin typeface="Arial" charset="0"/>
          <a:ea typeface="MS Gothic" charset="-128"/>
        </a:defRPr>
      </a:lvl2pPr>
      <a:lvl3pPr algn="ctr" defTabSz="407442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000">
          <a:solidFill>
            <a:srgbClr val="000000"/>
          </a:solidFill>
          <a:latin typeface="Arial" charset="0"/>
          <a:ea typeface="MS Gothic" charset="-128"/>
        </a:defRPr>
      </a:lvl3pPr>
      <a:lvl4pPr algn="ctr" defTabSz="407442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000">
          <a:solidFill>
            <a:srgbClr val="000000"/>
          </a:solidFill>
          <a:latin typeface="Arial" charset="0"/>
          <a:ea typeface="MS Gothic" charset="-128"/>
        </a:defRPr>
      </a:lvl4pPr>
      <a:lvl5pPr algn="ctr" defTabSz="407442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000">
          <a:solidFill>
            <a:srgbClr val="000000"/>
          </a:solidFill>
          <a:latin typeface="Arial" charset="0"/>
          <a:ea typeface="MS Gothic" charset="-128"/>
        </a:defRPr>
      </a:lvl5pPr>
      <a:lvl6pPr marL="2280522" indent="-207320" algn="ctr" defTabSz="407442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>
          <a:solidFill>
            <a:srgbClr val="000000"/>
          </a:solidFill>
          <a:latin typeface="Arial" charset="0"/>
          <a:ea typeface="MS Gothic" charset="-128"/>
        </a:defRPr>
      </a:lvl6pPr>
      <a:lvl7pPr marL="2695161" indent="-207320" algn="ctr" defTabSz="407442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>
          <a:solidFill>
            <a:srgbClr val="000000"/>
          </a:solidFill>
          <a:latin typeface="Arial" charset="0"/>
          <a:ea typeface="MS Gothic" charset="-128"/>
        </a:defRPr>
      </a:lvl7pPr>
      <a:lvl8pPr marL="3109802" indent="-207320" algn="ctr" defTabSz="407442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>
          <a:solidFill>
            <a:srgbClr val="000000"/>
          </a:solidFill>
          <a:latin typeface="Arial" charset="0"/>
          <a:ea typeface="MS Gothic" charset="-128"/>
        </a:defRPr>
      </a:lvl8pPr>
      <a:lvl9pPr marL="3524441" indent="-207320" algn="ctr" defTabSz="407442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>
          <a:solidFill>
            <a:srgbClr val="000000"/>
          </a:solidFill>
          <a:latin typeface="Arial" charset="0"/>
          <a:ea typeface="MS Gothic" charset="-128"/>
        </a:defRPr>
      </a:lvl9pPr>
    </p:titleStyle>
    <p:bodyStyle>
      <a:lvl1pPr marL="310981" indent="-310981" algn="l" defTabSz="407442" rtl="0" eaLnBrk="0" fontAlgn="base" hangingPunct="0">
        <a:lnSpc>
          <a:spcPct val="93000"/>
        </a:lnSpc>
        <a:spcBef>
          <a:spcPct val="0"/>
        </a:spcBef>
        <a:spcAft>
          <a:spcPts val="1293"/>
        </a:spcAft>
        <a:buClr>
          <a:srgbClr val="000000"/>
        </a:buClr>
        <a:buSzPct val="100000"/>
        <a:buFont typeface="Times New Roman" pitchFamily="18" charset="0"/>
        <a:defRPr sz="2900">
          <a:solidFill>
            <a:srgbClr val="000000"/>
          </a:solidFill>
          <a:latin typeface="+mn-lt"/>
          <a:ea typeface="+mn-ea"/>
          <a:cs typeface="+mn-cs"/>
        </a:defRPr>
      </a:lvl1pPr>
      <a:lvl2pPr marL="673790" indent="-259151" algn="l" defTabSz="407442" rtl="0" eaLnBrk="0" fontAlgn="base" hangingPunct="0">
        <a:lnSpc>
          <a:spcPct val="93000"/>
        </a:lnSpc>
        <a:spcBef>
          <a:spcPct val="0"/>
        </a:spcBef>
        <a:spcAft>
          <a:spcPts val="1032"/>
        </a:spcAft>
        <a:buClr>
          <a:srgbClr val="000000"/>
        </a:buClr>
        <a:buSzPct val="100000"/>
        <a:buFont typeface="Times New Roman" pitchFamily="18" charset="0"/>
        <a:defRPr sz="2500">
          <a:solidFill>
            <a:srgbClr val="000000"/>
          </a:solidFill>
          <a:latin typeface="+mn-lt"/>
          <a:ea typeface="+mn-ea"/>
        </a:defRPr>
      </a:lvl2pPr>
      <a:lvl3pPr marL="1036599" indent="-207320" algn="l" defTabSz="407442" rtl="0" eaLnBrk="0" fontAlgn="base" hangingPunct="0">
        <a:lnSpc>
          <a:spcPct val="93000"/>
        </a:lnSpc>
        <a:spcBef>
          <a:spcPct val="0"/>
        </a:spcBef>
        <a:spcAft>
          <a:spcPts val="771"/>
        </a:spcAft>
        <a:buClr>
          <a:srgbClr val="000000"/>
        </a:buClr>
        <a:buSzPct val="100000"/>
        <a:buFont typeface="Times New Roman" pitchFamily="18" charset="0"/>
        <a:defRPr sz="2200">
          <a:solidFill>
            <a:srgbClr val="000000"/>
          </a:solidFill>
          <a:latin typeface="+mn-lt"/>
          <a:ea typeface="+mn-ea"/>
        </a:defRPr>
      </a:lvl3pPr>
      <a:lvl4pPr marL="1451240" indent="-207320" algn="l" defTabSz="407442" rtl="0" eaLnBrk="0" fontAlgn="base" hangingPunct="0">
        <a:lnSpc>
          <a:spcPct val="93000"/>
        </a:lnSpc>
        <a:spcBef>
          <a:spcPct val="0"/>
        </a:spcBef>
        <a:spcAft>
          <a:spcPts val="522"/>
        </a:spcAft>
        <a:buClr>
          <a:srgbClr val="000000"/>
        </a:buClr>
        <a:buSzPct val="100000"/>
        <a:buFont typeface="Times New Roman" pitchFamily="18" charset="0"/>
        <a:defRPr sz="1800">
          <a:solidFill>
            <a:srgbClr val="000000"/>
          </a:solidFill>
          <a:latin typeface="+mn-lt"/>
          <a:ea typeface="+mn-ea"/>
        </a:defRPr>
      </a:lvl4pPr>
      <a:lvl5pPr marL="1865880" indent="-207320" algn="l" defTabSz="407442" rtl="0" eaLnBrk="0" fontAlgn="base" hangingPunct="0">
        <a:lnSpc>
          <a:spcPct val="93000"/>
        </a:lnSpc>
        <a:spcBef>
          <a:spcPct val="0"/>
        </a:spcBef>
        <a:spcAft>
          <a:spcPts val="261"/>
        </a:spcAft>
        <a:buClr>
          <a:srgbClr val="000000"/>
        </a:buClr>
        <a:buSzPct val="100000"/>
        <a:buFont typeface="Times New Roman" pitchFamily="18" charset="0"/>
        <a:defRPr sz="1800">
          <a:solidFill>
            <a:srgbClr val="000000"/>
          </a:solidFill>
          <a:latin typeface="+mn-lt"/>
          <a:ea typeface="+mn-ea"/>
        </a:defRPr>
      </a:lvl5pPr>
      <a:lvl6pPr marL="2280522" indent="-207320" algn="l" defTabSz="407442" rtl="0" fontAlgn="base" hangingPunct="0">
        <a:lnSpc>
          <a:spcPct val="93000"/>
        </a:lnSpc>
        <a:spcBef>
          <a:spcPct val="0"/>
        </a:spcBef>
        <a:spcAft>
          <a:spcPts val="261"/>
        </a:spcAft>
        <a:buClr>
          <a:srgbClr val="000000"/>
        </a:buClr>
        <a:buSzPct val="100000"/>
        <a:buFont typeface="Times New Roman" pitchFamily="16" charset="0"/>
        <a:defRPr sz="1800">
          <a:solidFill>
            <a:srgbClr val="000000"/>
          </a:solidFill>
          <a:latin typeface="+mn-lt"/>
          <a:ea typeface="+mn-ea"/>
        </a:defRPr>
      </a:lvl6pPr>
      <a:lvl7pPr marL="2695161" indent="-207320" algn="l" defTabSz="407442" rtl="0" fontAlgn="base" hangingPunct="0">
        <a:lnSpc>
          <a:spcPct val="93000"/>
        </a:lnSpc>
        <a:spcBef>
          <a:spcPct val="0"/>
        </a:spcBef>
        <a:spcAft>
          <a:spcPts val="261"/>
        </a:spcAft>
        <a:buClr>
          <a:srgbClr val="000000"/>
        </a:buClr>
        <a:buSzPct val="100000"/>
        <a:buFont typeface="Times New Roman" pitchFamily="16" charset="0"/>
        <a:defRPr sz="1800">
          <a:solidFill>
            <a:srgbClr val="000000"/>
          </a:solidFill>
          <a:latin typeface="+mn-lt"/>
          <a:ea typeface="+mn-ea"/>
        </a:defRPr>
      </a:lvl7pPr>
      <a:lvl8pPr marL="3109802" indent="-207320" algn="l" defTabSz="407442" rtl="0" fontAlgn="base" hangingPunct="0">
        <a:lnSpc>
          <a:spcPct val="93000"/>
        </a:lnSpc>
        <a:spcBef>
          <a:spcPct val="0"/>
        </a:spcBef>
        <a:spcAft>
          <a:spcPts val="261"/>
        </a:spcAft>
        <a:buClr>
          <a:srgbClr val="000000"/>
        </a:buClr>
        <a:buSzPct val="100000"/>
        <a:buFont typeface="Times New Roman" pitchFamily="16" charset="0"/>
        <a:defRPr sz="1800">
          <a:solidFill>
            <a:srgbClr val="000000"/>
          </a:solidFill>
          <a:latin typeface="+mn-lt"/>
          <a:ea typeface="+mn-ea"/>
        </a:defRPr>
      </a:lvl8pPr>
      <a:lvl9pPr marL="3524441" indent="-207320" algn="l" defTabSz="407442" rtl="0" fontAlgn="base" hangingPunct="0">
        <a:lnSpc>
          <a:spcPct val="93000"/>
        </a:lnSpc>
        <a:spcBef>
          <a:spcPct val="0"/>
        </a:spcBef>
        <a:spcAft>
          <a:spcPts val="261"/>
        </a:spcAft>
        <a:buClr>
          <a:srgbClr val="000000"/>
        </a:buClr>
        <a:buSzPct val="100000"/>
        <a:buFont typeface="Times New Roman" pitchFamily="16" charset="0"/>
        <a:defRPr sz="18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ru-RU"/>
      </a:defPPr>
      <a:lvl1pPr marL="0" algn="l" defTabSz="82928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14640" algn="l" defTabSz="82928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29280" algn="l" defTabSz="82928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43920" algn="l" defTabSz="82928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58560" algn="l" defTabSz="82928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73201" algn="l" defTabSz="82928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87841" algn="l" defTabSz="82928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902481" algn="l" defTabSz="82928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317121" algn="l" defTabSz="82928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jpe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3200" dirty="0" smtClean="0"/>
              <a:t>Русский язык</a:t>
            </a:r>
            <a:br>
              <a:rPr lang="ru-RU" sz="3200" dirty="0" smtClean="0"/>
            </a:br>
            <a:r>
              <a:rPr lang="ru-RU" sz="3200" dirty="0" smtClean="0"/>
              <a:t>УМК «Школа России»</a:t>
            </a:r>
            <a:endParaRPr lang="ru-RU" sz="32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286000" y="2967335"/>
            <a:ext cx="4572000" cy="923330"/>
          </a:xfrm>
          <a:prstGeom prst="rect">
            <a:avLst/>
          </a:prstGeom>
        </p:spPr>
        <p:txBody>
          <a:bodyPr lIns="91420" tIns="45711" rIns="91420" bIns="45711">
            <a:spAutoFit/>
          </a:bodyPr>
          <a:lstStyle/>
          <a:p>
            <a:r>
              <a:rPr lang="ru-RU" dirty="0" smtClean="0"/>
              <a:t>Всегда ли можно проверить написание буквы, обозначающей безударный гласный звук?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78579" y="1843960"/>
            <a:ext cx="8786842" cy="317008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lIns="91420" tIns="45711" rIns="91420" bIns="45711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000" b="1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Всегда ли можно проверить</a:t>
            </a:r>
          </a:p>
          <a:p>
            <a:pPr algn="ctr"/>
            <a:r>
              <a:rPr lang="ru-RU" sz="4000" b="1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написание буквы, </a:t>
            </a:r>
          </a:p>
          <a:p>
            <a:pPr algn="ctr"/>
            <a:r>
              <a:rPr lang="ru-RU" sz="4000" b="1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обозначающей безударный гласный звук</a:t>
            </a:r>
            <a:r>
              <a:rPr lang="ru-RU" sz="40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?</a:t>
            </a:r>
          </a:p>
          <a:p>
            <a:pPr algn="ctr"/>
            <a:r>
              <a:rPr lang="ru-RU" sz="4000" b="1" dirty="0" smtClean="0">
                <a:ln w="11430"/>
                <a:solidFill>
                  <a:schemeClr val="tx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1 класс</a:t>
            </a:r>
            <a:endParaRPr lang="ru-RU" sz="4000" b="1" dirty="0">
              <a:ln w="11430"/>
              <a:solidFill>
                <a:schemeClr val="tx1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6" name="Picture 6" descr="http://cs3.a5.ru/media/d3/16/04/256_d316043b631ada917e0968d7053d273b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15140" y="4357696"/>
            <a:ext cx="2138362" cy="2208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Подзаголовок 2"/>
          <p:cNvSpPr txBox="1">
            <a:spLocks/>
          </p:cNvSpPr>
          <p:nvPr/>
        </p:nvSpPr>
        <p:spPr bwMode="auto">
          <a:xfrm>
            <a:off x="1115616" y="439908"/>
            <a:ext cx="6400800" cy="1752664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25597" rIns="0" bIns="0" numCol="1" anchor="t" anchorCtr="0" compatLnSpc="1">
            <a:prstTxWarp prst="textNoShape">
              <a:avLst/>
            </a:prstTxWarp>
            <a:normAutofit/>
          </a:bodyPr>
          <a:lstStyle/>
          <a:p>
            <a:pPr marL="0" marR="0" lvl="0" indent="0" algn="ctr" defTabSz="407442" rtl="0" eaLnBrk="0" fontAlgn="base" latinLnBrk="0" hangingPunct="0">
              <a:lnSpc>
                <a:spcPct val="93000"/>
              </a:lnSpc>
              <a:spcBef>
                <a:spcPct val="0"/>
              </a:spcBef>
              <a:spcAft>
                <a:spcPts val="1293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  <a:defRPr/>
            </a:pPr>
            <a:r>
              <a:rPr lang="ru-RU" sz="2400" b="1" kern="0" dirty="0" smtClean="0"/>
              <a:t>Русский язык</a:t>
            </a:r>
          </a:p>
          <a:p>
            <a:pPr marL="0" marR="0" lvl="0" indent="0" algn="ctr" defTabSz="407442" rtl="0" eaLnBrk="0" fontAlgn="base" latinLnBrk="0" hangingPunct="0">
              <a:lnSpc>
                <a:spcPct val="93000"/>
              </a:lnSpc>
              <a:spcBef>
                <a:spcPct val="0"/>
              </a:spcBef>
              <a:spcAft>
                <a:spcPts val="1293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  <a:defRPr/>
            </a:pPr>
            <a:r>
              <a:rPr kumimoji="0" lang="ru-RU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УМК</a:t>
            </a:r>
            <a:r>
              <a:rPr kumimoji="0" lang="ru-RU" sz="2400" b="1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«Школа России»</a:t>
            </a:r>
            <a:endParaRPr kumimoji="0" lang="ru-RU" sz="24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Нижний колонтитул 7"/>
          <p:cNvSpPr>
            <a:spLocks noGrp="1"/>
          </p:cNvSpPr>
          <p:nvPr>
            <p:ph type="ftr" sz="quarter" idx="11"/>
          </p:nvPr>
        </p:nvSpPr>
        <p:spPr>
          <a:noFill/>
          <a:ln>
            <a:round/>
            <a:headEnd/>
            <a:tailEnd/>
          </a:ln>
        </p:spPr>
        <p:txBody>
          <a:bodyPr/>
          <a:lstStyle/>
          <a:p>
            <a:endParaRPr lang="ru-RU" dirty="0" smtClean="0"/>
          </a:p>
        </p:txBody>
      </p:sp>
      <p:sp>
        <p:nvSpPr>
          <p:cNvPr id="3" name="Прямоугольник 2"/>
          <p:cNvSpPr/>
          <p:nvPr/>
        </p:nvSpPr>
        <p:spPr>
          <a:xfrm>
            <a:off x="4744015" y="750701"/>
            <a:ext cx="3854160" cy="1422584"/>
          </a:xfrm>
          <a:prstGeom prst="rect">
            <a:avLst/>
          </a:prstGeom>
          <a:noFill/>
        </p:spPr>
        <p:txBody>
          <a:bodyPr wrap="none" lIns="82945" tIns="41473" rIns="82945" bIns="41473">
            <a:spAutoFit/>
          </a:bodyPr>
          <a:lstStyle/>
          <a:p>
            <a:pPr algn="ctr">
              <a:buFont typeface="Times New Roman" pitchFamily="16" charset="0"/>
              <a:buNone/>
              <a:defRPr/>
            </a:pPr>
            <a:r>
              <a:rPr lang="ru-RU" sz="8700" b="1" dirty="0" err="1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MS Gothic" charset="-128"/>
                <a:cs typeface="Times New Roman" pitchFamily="18" charset="0"/>
              </a:rPr>
              <a:t>м..л..ко</a:t>
            </a:r>
            <a:endParaRPr lang="ru-RU" sz="87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ea typeface="MS Gothic" charset="-128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493785" y="746704"/>
            <a:ext cx="725355" cy="1422584"/>
          </a:xfrm>
          <a:prstGeom prst="rect">
            <a:avLst/>
          </a:prstGeom>
          <a:noFill/>
        </p:spPr>
        <p:txBody>
          <a:bodyPr wrap="none" lIns="82945" tIns="41473" rIns="82945" bIns="41473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buFont typeface="Times New Roman" pitchFamily="16" charset="0"/>
              <a:buNone/>
              <a:defRPr/>
            </a:pPr>
            <a:r>
              <a:rPr lang="ru-RU" sz="8700" b="1" dirty="0">
                <a:ln w="11430">
                  <a:solidFill>
                    <a:srgbClr val="FF0000"/>
                  </a:solidFill>
                </a:ln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ea typeface="MS Gothic" charset="-128"/>
                <a:cs typeface="Times New Roman" pitchFamily="18" charset="0"/>
              </a:rPr>
              <a:t>о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4202598" y="2066268"/>
            <a:ext cx="4556725" cy="760864"/>
          </a:xfrm>
          <a:prstGeom prst="rect">
            <a:avLst/>
          </a:prstGeom>
          <a:noFill/>
        </p:spPr>
        <p:txBody>
          <a:bodyPr wrap="none" lIns="82945" tIns="41473" rIns="82945" bIns="41473">
            <a:spAutoFit/>
          </a:bodyPr>
          <a:lstStyle/>
          <a:p>
            <a:pPr algn="just">
              <a:buFont typeface="Times New Roman" pitchFamily="16" charset="0"/>
              <a:buNone/>
              <a:defRPr/>
            </a:pPr>
            <a:r>
              <a:rPr lang="ru-RU" sz="4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MS Gothic" charset="-128"/>
                <a:cs typeface="Times New Roman" pitchFamily="18" charset="0"/>
              </a:rPr>
              <a:t>продукт питания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 bwMode="auto">
          <a:xfrm flipH="1">
            <a:off x="8229601" y="898654"/>
            <a:ext cx="262080" cy="312513"/>
          </a:xfrm>
          <a:prstGeom prst="line">
            <a:avLst/>
          </a:prstGeom>
          <a:ln>
            <a:headEnd type="none" w="med" len="med"/>
            <a:tailEnd type="none" w="med" len="med"/>
          </a:ln>
          <a:extLst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" name="Прямоугольник 1"/>
          <p:cNvSpPr/>
          <p:nvPr/>
        </p:nvSpPr>
        <p:spPr>
          <a:xfrm>
            <a:off x="6673614" y="750877"/>
            <a:ext cx="725355" cy="1422584"/>
          </a:xfrm>
          <a:prstGeom prst="rect">
            <a:avLst/>
          </a:prstGeom>
          <a:noFill/>
        </p:spPr>
        <p:txBody>
          <a:bodyPr wrap="none" lIns="82945" tIns="41473" rIns="82945" bIns="41473">
            <a:spAutoFit/>
          </a:bodyPr>
          <a:lstStyle/>
          <a:p>
            <a:pPr algn="ctr">
              <a:defRPr/>
            </a:pPr>
            <a:r>
              <a:rPr lang="ru-RU" sz="8700" b="1" dirty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MS Gothic" charset="-128"/>
                <a:cs typeface="Times New Roman" pitchFamily="18" charset="0"/>
              </a:rPr>
              <a:t>о</a:t>
            </a:r>
            <a:endParaRPr lang="ru-RU" sz="8700" b="1" dirty="0">
              <a:ln w="1905"/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4107" name="Picture 11" descr="http://mat-hho.com/data_images/56a844cd3e3f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13600" y="2788133"/>
            <a:ext cx="4147200" cy="30156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5" name="Picture 13" descr="http://img1.liveinternet.ru/images/attach/b/4/112/796/112796807_large__3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8720" y="1313418"/>
            <a:ext cx="4739040" cy="46084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6" descr="http://cs3.a5.ru/media/d3/16/04/256_d316043b631ada917e0968d7053d273b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000892" y="4929198"/>
            <a:ext cx="1500198" cy="15493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410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1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ижний колонтитул 1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57158" y="357166"/>
            <a:ext cx="835824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17. Прочитай. </a:t>
            </a:r>
          </a:p>
          <a:p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Составь из частей пословицы.</a:t>
            </a:r>
            <a:endParaRPr lang="ru-RU" sz="4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 descr="http://as6400825.ru/russkij_yazyk_1/7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1643050"/>
            <a:ext cx="8441280" cy="3429024"/>
          </a:xfrm>
          <a:prstGeom prst="rect">
            <a:avLst/>
          </a:prstGeom>
          <a:noFill/>
        </p:spPr>
      </p:pic>
      <p:pic>
        <p:nvPicPr>
          <p:cNvPr id="7" name="Picture 6" descr="http://cs3.a5.ru/media/d3/16/04/256_d316043b631ada917e0968d7053d273b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72264" y="4714884"/>
            <a:ext cx="2138362" cy="19224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ижний колонтитул 1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14282" y="214290"/>
            <a:ext cx="864399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3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17. Прочитай. </a:t>
            </a:r>
          </a:p>
          <a:p>
            <a:pPr lvl="0"/>
            <a:r>
              <a:rPr lang="ru-RU" sz="3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Составь из частей пословицы.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714316" y="1357298"/>
            <a:ext cx="8429684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оро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ва в тепле – м</a:t>
            </a:r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оло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ко на столе.</a:t>
            </a:r>
          </a:p>
          <a:p>
            <a:endParaRPr lang="ru-RU" sz="4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оро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ка без причины не стрекочет.</a:t>
            </a:r>
          </a:p>
          <a:p>
            <a:endParaRPr lang="ru-RU" sz="40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Пуганная в</a:t>
            </a:r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оро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на и куста боится.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14316" y="4714884"/>
            <a:ext cx="842968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Напиши</a:t>
            </a: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пословицу с новыми словарными словами. 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Объясни</a:t>
            </a: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ее смысл.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Обозначь</a:t>
            </a: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в словах ударение.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Подчеркни</a:t>
            </a: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выделенные буквосочетания.</a:t>
            </a:r>
            <a:endParaRPr lang="ru-RU" sz="2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6" descr="http://cs3.a5.ru/media/d3/16/04/256_d316043b631ada917e0968d7053d273b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00958" y="0"/>
            <a:ext cx="1357322" cy="14016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ижний колонтитул 1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57158" y="285728"/>
            <a:ext cx="850112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19. Прочитай в орфографическом словаре учебника слова, в которых безударный гласный звук обозначен:</a:t>
            </a:r>
            <a:endParaRPr lang="ru-RU" sz="32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285984" y="1785926"/>
            <a:ext cx="263899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а) буквой а;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357422" y="2428868"/>
            <a:ext cx="285943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б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) буквой о;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428860" y="3071810"/>
            <a:ext cx="263258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в) буквой е;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571736" y="3714752"/>
            <a:ext cx="259891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г) буквой я.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Picture 6" descr="http://cs3.a5.ru/media/d3/16/04/256_d316043b631ada917e0968d7053d273b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86512" y="2000240"/>
            <a:ext cx="2138362" cy="19224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>
            <a:off x="428596" y="4786322"/>
            <a:ext cx="821537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Напиши любые пять слов. Обозначь в них ударение. Подчеркни в словах буквы, написание которых надо запомнить.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Составь с одним из слов предложение. Запиши его.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2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0" dur="20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ижний колонтитул 1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500298" y="357166"/>
            <a:ext cx="3099054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Проверь себя</a:t>
            </a:r>
            <a:endParaRPr lang="ru-RU" sz="40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57158" y="1428736"/>
            <a:ext cx="8143932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1. Какую букву надо проверять в каждом из данных слов?</a:t>
            </a:r>
          </a:p>
          <a:p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(___________) дрозды, (__________) река.</a:t>
            </a:r>
          </a:p>
          <a:p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Почему эти буквы надо проверять?</a:t>
            </a: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Как это сделать?</a:t>
            </a: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Подбери к каждому слову проверочное.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6" descr="http://cs3.a5.ru/media/d3/16/04/256_d316043b631ada917e0968d7053d273b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572264" y="4429132"/>
            <a:ext cx="2138362" cy="19224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ижний колонтитул 1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714612" y="428604"/>
            <a:ext cx="3099054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4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Проверь себя</a:t>
            </a:r>
          </a:p>
        </p:txBody>
      </p:sp>
      <p:pic>
        <p:nvPicPr>
          <p:cNvPr id="4" name="Picture 6" descr="http://cs3.a5.ru/media/d3/16/04/256_d316043b631ada917e0968d7053d273b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86644" y="5071384"/>
            <a:ext cx="1423982" cy="1280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500034" y="1285860"/>
            <a:ext cx="802476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Напиши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слова-названия картинок.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4818" name="Picture 2" descr="http://as6400825.ru/russkij_yazyk_1/7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4348" y="2143116"/>
            <a:ext cx="7643866" cy="2286016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500034" y="5143512"/>
            <a:ext cx="657229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Подчеркни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в словах буквы, написание которых надо запомнить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ижний колонтитул 1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41986" name="AutoShape 2" descr="https://fs00.infourok.ru/images/doc/233/95300/5/img4.jpg"/>
          <p:cNvSpPr>
            <a:spLocks noChangeAspect="1" noChangeArrowheads="1"/>
          </p:cNvSpPr>
          <p:nvPr/>
        </p:nvSpPr>
        <p:spPr bwMode="auto">
          <a:xfrm>
            <a:off x="155575" y="-136525"/>
            <a:ext cx="296863" cy="296863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1988" name="AutoShape 4" descr="https://fs00.infourok.ru/images/doc/233/95300/5/img4.jpg"/>
          <p:cNvSpPr>
            <a:spLocks noChangeAspect="1" noChangeArrowheads="1"/>
          </p:cNvSpPr>
          <p:nvPr/>
        </p:nvSpPr>
        <p:spPr bwMode="auto">
          <a:xfrm>
            <a:off x="155575" y="-136525"/>
            <a:ext cx="296863" cy="296863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1990" name="AutoShape 6" descr="https://fs00.infourok.ru/images/doc/233/95300/5/img4.jpg"/>
          <p:cNvSpPr>
            <a:spLocks noChangeAspect="1" noChangeArrowheads="1"/>
          </p:cNvSpPr>
          <p:nvPr/>
        </p:nvSpPr>
        <p:spPr bwMode="auto">
          <a:xfrm>
            <a:off x="155575" y="-136525"/>
            <a:ext cx="296863" cy="296863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41991" name="Picture 7" descr="J:\img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214290"/>
            <a:ext cx="8429652" cy="6322239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 bwMode="auto">
          <a:xfrm>
            <a:off x="857224" y="2071678"/>
            <a:ext cx="3429024" cy="914400"/>
          </a:xfrm>
          <a:prstGeom prst="rect">
            <a:avLst/>
          </a:prstGeom>
          <a:ln>
            <a:headEnd type="none" w="med" len="med"/>
            <a:tailEnd type="none" w="med" len="med"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effectLst/>
              <a:latin typeface="Arial" charset="0"/>
              <a:ea typeface="MS Gothic" charset="-128"/>
            </a:endParaRPr>
          </a:p>
        </p:txBody>
      </p:sp>
      <p:sp>
        <p:nvSpPr>
          <p:cNvPr id="8" name="Прямоугольник 7"/>
          <p:cNvSpPr/>
          <p:nvPr/>
        </p:nvSpPr>
        <p:spPr bwMode="auto">
          <a:xfrm>
            <a:off x="4714876" y="2143116"/>
            <a:ext cx="3429024" cy="914400"/>
          </a:xfrm>
          <a:prstGeom prst="rect">
            <a:avLst/>
          </a:prstGeom>
          <a:ln>
            <a:headEnd type="none" w="med" len="med"/>
            <a:tailEnd type="none" w="med" len="med"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effectLst/>
              <a:latin typeface="Arial" charset="0"/>
              <a:ea typeface="MS Gothic" charset="-128"/>
            </a:endParaRPr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714348" y="3000372"/>
            <a:ext cx="3643338" cy="3357586"/>
          </a:xfrm>
          <a:prstGeom prst="rect">
            <a:avLst/>
          </a:prstGeom>
          <a:ln>
            <a:headEnd type="none" w="med" len="med"/>
            <a:tailEnd type="none" w="med" len="med"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effectLst/>
              <a:latin typeface="Arial" charset="0"/>
              <a:ea typeface="MS Gothic" charset="-128"/>
            </a:endParaRPr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4714876" y="2928934"/>
            <a:ext cx="3643338" cy="3357586"/>
          </a:xfrm>
          <a:prstGeom prst="rect">
            <a:avLst/>
          </a:prstGeom>
          <a:ln>
            <a:headEnd type="none" w="med" len="med"/>
            <a:tailEnd type="none" w="med" len="med"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effectLst/>
              <a:latin typeface="Arial" charset="0"/>
              <a:ea typeface="MS Gothic" charset="-128"/>
            </a:endParaRPr>
          </a:p>
        </p:txBody>
      </p:sp>
      <p:pic>
        <p:nvPicPr>
          <p:cNvPr id="11" name="Picture 6" descr="http://cs3.a5.ru/media/d3/16/04/256_d316043b631ada917e0968d7053d273b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00958" y="5357826"/>
            <a:ext cx="1423982" cy="1280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6" descr="Картинка 106 из 15684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extBox 1"/>
          <p:cNvSpPr txBox="1"/>
          <p:nvPr/>
        </p:nvSpPr>
        <p:spPr>
          <a:xfrm>
            <a:off x="1244600" y="2644775"/>
            <a:ext cx="6654800" cy="156845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just">
              <a:defRPr/>
            </a:pPr>
            <a:r>
              <a:rPr lang="ru-RU" sz="9600" b="1" dirty="0">
                <a:solidFill>
                  <a:schemeClr val="bg1"/>
                </a:solidFill>
                <a:latin typeface="+mn-lt"/>
              </a:rPr>
              <a:t>МОЛОДЦЫ!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Раздели слова на две группы</a:t>
            </a: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7" descr="view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57224" y="1294576"/>
            <a:ext cx="1714512" cy="1660934"/>
          </a:xfrm>
          <a:prstGeom prst="rect">
            <a:avLst/>
          </a:prstGeom>
        </p:spPr>
      </p:pic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500034" y="2857496"/>
            <a:ext cx="2828916" cy="10156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000" b="1" i="0" u="none" strike="noStrike" kern="0" cap="none" spc="0" normalizeH="0" baseline="0" noProof="0" dirty="0" smtClean="0">
                <a:ln w="1905"/>
                <a:gradFill>
                  <a:gsLst>
                    <a:gs pos="0">
                      <a:srgbClr val="475A8D">
                        <a:shade val="20000"/>
                        <a:satMod val="200000"/>
                      </a:srgbClr>
                    </a:gs>
                    <a:gs pos="78000">
                      <a:srgbClr val="475A8D">
                        <a:tint val="90000"/>
                        <a:shade val="89000"/>
                        <a:satMod val="220000"/>
                      </a:srgbClr>
                    </a:gs>
                    <a:gs pos="100000">
                      <a:srgbClr val="475A8D">
                        <a:tint val="12000"/>
                        <a:satMod val="255000"/>
                      </a:srgb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</a:rPr>
              <a:t>Гора</a:t>
            </a:r>
            <a:r>
              <a:rPr kumimoji="0" lang="ru-RU" sz="5400" b="1" i="0" u="none" strike="noStrike" kern="0" cap="none" spc="0" normalizeH="0" baseline="0" noProof="0" dirty="0" smtClean="0">
                <a:ln w="1905"/>
                <a:gradFill>
                  <a:gsLst>
                    <a:gs pos="0">
                      <a:srgbClr val="475A8D">
                        <a:shade val="20000"/>
                        <a:satMod val="200000"/>
                      </a:srgbClr>
                    </a:gs>
                    <a:gs pos="78000">
                      <a:srgbClr val="475A8D">
                        <a:tint val="90000"/>
                        <a:shade val="89000"/>
                        <a:satMod val="220000"/>
                      </a:srgbClr>
                    </a:gs>
                    <a:gs pos="100000">
                      <a:srgbClr val="475A8D">
                        <a:tint val="12000"/>
                        <a:satMod val="255000"/>
                      </a:srgb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</a:rPr>
              <a:t> </a:t>
            </a:r>
            <a:endParaRPr kumimoji="0" lang="ru-RU" sz="5400" b="1" i="0" u="none" strike="noStrike" kern="0" cap="none" spc="0" normalizeH="0" baseline="0" noProof="0" dirty="0">
              <a:ln w="1905"/>
              <a:gradFill>
                <a:gsLst>
                  <a:gs pos="0">
                    <a:srgbClr val="475A8D">
                      <a:shade val="20000"/>
                      <a:satMod val="200000"/>
                    </a:srgbClr>
                  </a:gs>
                  <a:gs pos="78000">
                    <a:srgbClr val="475A8D">
                      <a:tint val="90000"/>
                      <a:shade val="89000"/>
                      <a:satMod val="220000"/>
                    </a:srgbClr>
                  </a:gs>
                  <a:gs pos="100000">
                    <a:srgbClr val="475A8D">
                      <a:tint val="12000"/>
                      <a:satMod val="255000"/>
                    </a:srgb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uLnTx/>
              <a:uFillTx/>
            </a:endParaRPr>
          </a:p>
        </p:txBody>
      </p:sp>
      <p:pic>
        <p:nvPicPr>
          <p:cNvPr id="7" name="Рисунок 6" descr="500_F_79503173_YTIPPYdAMxhKcgALLLjxDO0rcnoJElDd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215074" y="1071546"/>
            <a:ext cx="1816592" cy="1816592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5508104" y="2708920"/>
            <a:ext cx="2351798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000" b="1" i="0" u="none" strike="noStrike" kern="0" cap="none" spc="0" normalizeH="0" baseline="0" noProof="0" dirty="0" smtClean="0">
                <a:ln w="1905"/>
                <a:gradFill>
                  <a:gsLst>
                    <a:gs pos="0">
                      <a:srgbClr val="475A8D">
                        <a:shade val="20000"/>
                        <a:satMod val="200000"/>
                      </a:srgbClr>
                    </a:gs>
                    <a:gs pos="78000">
                      <a:srgbClr val="475A8D">
                        <a:tint val="90000"/>
                        <a:shade val="89000"/>
                        <a:satMod val="220000"/>
                      </a:srgbClr>
                    </a:gs>
                    <a:gs pos="100000">
                      <a:srgbClr val="475A8D">
                        <a:tint val="12000"/>
                        <a:satMod val="255000"/>
                      </a:srgb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</a:rPr>
              <a:t>Петух</a:t>
            </a:r>
            <a:r>
              <a:rPr kumimoji="0" lang="ru-RU" sz="5400" b="1" i="0" u="none" strike="noStrike" kern="0" cap="none" spc="0" normalizeH="0" baseline="0" noProof="0" dirty="0" smtClean="0">
                <a:ln w="1905"/>
                <a:gradFill>
                  <a:gsLst>
                    <a:gs pos="0">
                      <a:srgbClr val="475A8D">
                        <a:shade val="20000"/>
                        <a:satMod val="200000"/>
                      </a:srgbClr>
                    </a:gs>
                    <a:gs pos="78000">
                      <a:srgbClr val="475A8D">
                        <a:tint val="90000"/>
                        <a:shade val="89000"/>
                        <a:satMod val="220000"/>
                      </a:srgbClr>
                    </a:gs>
                    <a:gs pos="100000">
                      <a:srgbClr val="475A8D">
                        <a:tint val="12000"/>
                        <a:satMod val="255000"/>
                      </a:srgb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</a:rPr>
              <a:t> </a:t>
            </a:r>
            <a:endParaRPr kumimoji="0" lang="ru-RU" sz="6000" b="1" i="0" u="none" strike="noStrike" kern="0" cap="none" spc="0" normalizeH="0" baseline="0" noProof="0" dirty="0">
              <a:ln w="1905"/>
              <a:gradFill>
                <a:gsLst>
                  <a:gs pos="0">
                    <a:srgbClr val="475A8D">
                      <a:shade val="20000"/>
                      <a:satMod val="200000"/>
                    </a:srgbClr>
                  </a:gs>
                  <a:gs pos="78000">
                    <a:srgbClr val="475A8D">
                      <a:tint val="90000"/>
                      <a:shade val="89000"/>
                      <a:satMod val="220000"/>
                    </a:srgbClr>
                  </a:gs>
                  <a:gs pos="100000">
                    <a:srgbClr val="475A8D">
                      <a:tint val="12000"/>
                      <a:satMod val="255000"/>
                    </a:srgb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uLnTx/>
              <a:uFillTx/>
            </a:endParaRPr>
          </a:p>
        </p:txBody>
      </p:sp>
      <p:pic>
        <p:nvPicPr>
          <p:cNvPr id="10" name="Рисунок 9" descr="9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71472" y="3714752"/>
            <a:ext cx="2520280" cy="2376264"/>
          </a:xfrm>
          <a:prstGeom prst="rect">
            <a:avLst/>
          </a:prstGeom>
        </p:spPr>
      </p:pic>
      <p:sp>
        <p:nvSpPr>
          <p:cNvPr id="12" name="Прямоугольник 11"/>
          <p:cNvSpPr/>
          <p:nvPr/>
        </p:nvSpPr>
        <p:spPr>
          <a:xfrm>
            <a:off x="1115616" y="5842337"/>
            <a:ext cx="1998176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000" b="1" i="0" u="none" strike="noStrike" kern="0" cap="none" spc="0" normalizeH="0" baseline="0" noProof="0" dirty="0" smtClean="0">
                <a:ln w="1905"/>
                <a:gradFill>
                  <a:gsLst>
                    <a:gs pos="0">
                      <a:srgbClr val="475A8D">
                        <a:shade val="20000"/>
                        <a:satMod val="200000"/>
                      </a:srgbClr>
                    </a:gs>
                    <a:gs pos="78000">
                      <a:srgbClr val="475A8D">
                        <a:tint val="90000"/>
                        <a:shade val="89000"/>
                        <a:satMod val="220000"/>
                      </a:srgbClr>
                    </a:gs>
                    <a:gs pos="100000">
                      <a:srgbClr val="475A8D">
                        <a:tint val="12000"/>
                        <a:satMod val="255000"/>
                      </a:srgb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</a:rPr>
              <a:t>Заяц </a:t>
            </a:r>
            <a:endParaRPr kumimoji="0" lang="ru-RU" sz="6000" b="1" i="0" u="none" strike="noStrike" kern="0" cap="none" spc="0" normalizeH="0" baseline="0" noProof="0" dirty="0">
              <a:ln w="1905"/>
              <a:gradFill>
                <a:gsLst>
                  <a:gs pos="0">
                    <a:srgbClr val="475A8D">
                      <a:shade val="20000"/>
                      <a:satMod val="200000"/>
                    </a:srgbClr>
                  </a:gs>
                  <a:gs pos="78000">
                    <a:srgbClr val="475A8D">
                      <a:tint val="90000"/>
                      <a:shade val="89000"/>
                      <a:satMod val="220000"/>
                    </a:srgbClr>
                  </a:gs>
                  <a:gs pos="100000">
                    <a:srgbClr val="475A8D">
                      <a:tint val="12000"/>
                      <a:satMod val="255000"/>
                    </a:srgb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uLnTx/>
              <a:uFillTx/>
            </a:endParaRPr>
          </a:p>
        </p:txBody>
      </p:sp>
      <p:pic>
        <p:nvPicPr>
          <p:cNvPr id="13" name="Рисунок 12" descr="1967184_stock-photo-waves-theme-image-3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072066" y="3500438"/>
            <a:ext cx="2712686" cy="2232248"/>
          </a:xfrm>
          <a:prstGeom prst="rect">
            <a:avLst/>
          </a:prstGeom>
        </p:spPr>
      </p:pic>
      <p:sp>
        <p:nvSpPr>
          <p:cNvPr id="15" name="Прямоугольник 14"/>
          <p:cNvSpPr/>
          <p:nvPr/>
        </p:nvSpPr>
        <p:spPr>
          <a:xfrm>
            <a:off x="5364088" y="5842337"/>
            <a:ext cx="2461956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000" b="1" i="0" u="none" strike="noStrike" kern="0" cap="none" spc="0" normalizeH="0" baseline="0" noProof="0" dirty="0" smtClean="0">
                <a:ln w="1905"/>
                <a:gradFill>
                  <a:gsLst>
                    <a:gs pos="0">
                      <a:srgbClr val="475A8D">
                        <a:shade val="20000"/>
                        <a:satMod val="200000"/>
                      </a:srgbClr>
                    </a:gs>
                    <a:gs pos="78000">
                      <a:srgbClr val="475A8D">
                        <a:tint val="90000"/>
                        <a:shade val="89000"/>
                        <a:satMod val="220000"/>
                      </a:srgbClr>
                    </a:gs>
                    <a:gs pos="100000">
                      <a:srgbClr val="475A8D">
                        <a:tint val="12000"/>
                        <a:satMod val="255000"/>
                      </a:srgb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</a:rPr>
              <a:t>Волна </a:t>
            </a:r>
            <a:endParaRPr kumimoji="0" lang="ru-RU" sz="6000" b="1" i="0" u="none" strike="noStrike" kern="0" cap="none" spc="0" normalizeH="0" baseline="0" noProof="0" dirty="0">
              <a:ln w="1905"/>
              <a:gradFill>
                <a:gsLst>
                  <a:gs pos="0">
                    <a:srgbClr val="475A8D">
                      <a:shade val="20000"/>
                      <a:satMod val="200000"/>
                    </a:srgbClr>
                  </a:gs>
                  <a:gs pos="78000">
                    <a:srgbClr val="475A8D">
                      <a:tint val="90000"/>
                      <a:shade val="89000"/>
                      <a:satMod val="220000"/>
                    </a:srgbClr>
                  </a:gs>
                  <a:gs pos="100000">
                    <a:srgbClr val="475A8D">
                      <a:tint val="12000"/>
                      <a:satMod val="255000"/>
                    </a:srgb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uLnTx/>
              <a:uFillTx/>
            </a:endParaRPr>
          </a:p>
        </p:txBody>
      </p:sp>
      <p:pic>
        <p:nvPicPr>
          <p:cNvPr id="16" name="Picture 6" descr="http://cs3.a5.ru/media/d3/16/04/256_d316043b631ada917e0968d7053d273b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906735" y="5286388"/>
            <a:ext cx="1237265" cy="1278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9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179512" y="2636912"/>
            <a:ext cx="2326727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600" b="1" i="0" u="none" strike="noStrike" kern="0" cap="none" spc="0" normalizeH="0" baseline="0" noProof="0" dirty="0" smtClean="0">
                <a:ln w="1905"/>
                <a:solidFill>
                  <a:srgbClr val="4F271C">
                    <a:lumMod val="50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</a:rPr>
              <a:t>Гора,</a:t>
            </a:r>
            <a:r>
              <a:rPr kumimoji="0" lang="ru-RU" sz="5400" b="1" i="0" u="none" strike="noStrike" kern="0" cap="none" spc="0" normalizeH="0" baseline="0" noProof="0" dirty="0" smtClean="0">
                <a:ln w="1905"/>
                <a:gradFill>
                  <a:gsLst>
                    <a:gs pos="0">
                      <a:srgbClr val="475A8D">
                        <a:shade val="20000"/>
                        <a:satMod val="200000"/>
                      </a:srgbClr>
                    </a:gs>
                    <a:gs pos="78000">
                      <a:srgbClr val="475A8D">
                        <a:tint val="90000"/>
                        <a:shade val="89000"/>
                        <a:satMod val="220000"/>
                      </a:srgbClr>
                    </a:gs>
                    <a:gs pos="100000">
                      <a:srgbClr val="475A8D">
                        <a:tint val="12000"/>
                        <a:satMod val="255000"/>
                      </a:srgb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</a:rPr>
              <a:t> </a:t>
            </a:r>
            <a:endParaRPr kumimoji="0" lang="ru-RU" sz="5400" b="1" i="0" u="none" strike="noStrike" kern="0" cap="none" spc="0" normalizeH="0" baseline="0" noProof="0" dirty="0">
              <a:ln w="1905"/>
              <a:gradFill>
                <a:gsLst>
                  <a:gs pos="0">
                    <a:srgbClr val="475A8D">
                      <a:shade val="20000"/>
                      <a:satMod val="200000"/>
                    </a:srgbClr>
                  </a:gs>
                  <a:gs pos="78000">
                    <a:srgbClr val="475A8D">
                      <a:tint val="90000"/>
                      <a:shade val="89000"/>
                      <a:satMod val="220000"/>
                    </a:srgbClr>
                  </a:gs>
                  <a:gs pos="100000">
                    <a:srgbClr val="475A8D">
                      <a:tint val="12000"/>
                      <a:satMod val="255000"/>
                    </a:srgb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uLnTx/>
              <a:uFillTx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457200" y="3786190"/>
            <a:ext cx="6900882" cy="110799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600" b="1" i="0" u="none" strike="noStrike" kern="0" cap="none" spc="0" normalizeH="0" baseline="0" noProof="0" dirty="0" smtClean="0">
                <a:ln w="1905"/>
                <a:solidFill>
                  <a:srgbClr val="4F271C">
                    <a:lumMod val="50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</a:rPr>
              <a:t>петух,</a:t>
            </a:r>
            <a:r>
              <a:rPr kumimoji="0" lang="ru-RU" sz="5400" b="1" i="0" u="none" strike="noStrike" kern="0" cap="none" spc="0" normalizeH="0" baseline="0" noProof="0" dirty="0" smtClean="0">
                <a:ln w="1905"/>
                <a:solidFill>
                  <a:srgbClr val="4F271C">
                    <a:lumMod val="50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</a:rPr>
              <a:t> </a:t>
            </a:r>
            <a:endParaRPr kumimoji="0" lang="ru-RU" sz="6000" b="1" i="0" u="none" strike="noStrike" kern="0" cap="none" spc="0" normalizeH="0" baseline="0" noProof="0" dirty="0">
              <a:ln w="1905"/>
              <a:solidFill>
                <a:srgbClr val="4F271C">
                  <a:lumMod val="50000"/>
                </a:srgb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uLnTx/>
              <a:uFillTx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214810" y="1643050"/>
            <a:ext cx="2351478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600" b="1" dirty="0" smtClean="0">
                <a:ln w="1905"/>
                <a:solidFill>
                  <a:schemeClr val="tx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з</a:t>
            </a:r>
            <a:r>
              <a:rPr lang="ru-RU" sz="6600" b="1" cap="none" spc="0" dirty="0" smtClean="0">
                <a:ln w="1905"/>
                <a:solidFill>
                  <a:schemeClr val="tx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аяц,</a:t>
            </a:r>
            <a:r>
              <a:rPr lang="ru-RU" sz="6000" b="1" cap="none" spc="0" dirty="0" smtClean="0">
                <a:ln w="1905"/>
                <a:solidFill>
                  <a:schemeClr val="tx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endParaRPr lang="ru-RU" sz="6000" b="1" cap="none" spc="0" dirty="0">
              <a:ln w="1905"/>
              <a:solidFill>
                <a:schemeClr val="tx2">
                  <a:lumMod val="50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215074" y="2571744"/>
            <a:ext cx="2590261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600" b="1" dirty="0" smtClean="0">
                <a:ln w="1905"/>
                <a:solidFill>
                  <a:schemeClr val="tx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волна</a:t>
            </a:r>
            <a:r>
              <a:rPr lang="ru-RU" sz="6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endParaRPr lang="ru-RU" sz="66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10" name="Picture 6" descr="http://cs3.a5.ru/media/d3/16/04/256_d316043b631ada917e0968d7053d273b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43570" y="4214818"/>
            <a:ext cx="2136227" cy="22068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7 -0.00069 L 0.14046 -0.21711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000" y="-1080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1.15607E-7 L 0.37586 -0.20647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800" y="-10300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1.15607E-7 L 0.14132 -0.02821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100" y="-1400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1.15607E-7 L -0.55503 -0.03884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7800" y="-19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8" grpId="0"/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57158" y="285729"/>
            <a:ext cx="8572560" cy="6540234"/>
          </a:xfrm>
          <a:prstGeom prst="rect">
            <a:avLst/>
          </a:prstGeom>
        </p:spPr>
        <p:txBody>
          <a:bodyPr wrap="square" lIns="91420" tIns="45711" rIns="91420" bIns="45711">
            <a:spAutoFit/>
          </a:bodyPr>
          <a:lstStyle/>
          <a:p>
            <a:r>
              <a:rPr lang="ru-RU" sz="4000" b="1" dirty="0">
                <a:solidFill>
                  <a:srgbClr val="FF0000"/>
                </a:solidFill>
              </a:rPr>
              <a:t>18. Прочитай. По какому признаку слова распределены в три группы?</a:t>
            </a:r>
          </a:p>
          <a:p>
            <a:endParaRPr lang="ru-RU" dirty="0" smtClean="0"/>
          </a:p>
          <a:p>
            <a:r>
              <a:rPr lang="ru-RU" dirty="0" smtClean="0"/>
              <a:t>￼</a:t>
            </a:r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r>
              <a:rPr lang="ru-RU" sz="3200" b="1" dirty="0"/>
              <a:t>   </a:t>
            </a:r>
            <a:r>
              <a:rPr lang="ru-RU" sz="4000" b="1" dirty="0">
                <a:solidFill>
                  <a:srgbClr val="FF0000"/>
                </a:solidFill>
              </a:rPr>
              <a:t>Спиши, вставляя пропущенные </a:t>
            </a:r>
          </a:p>
          <a:p>
            <a:r>
              <a:rPr lang="ru-RU" sz="4000" b="1" dirty="0">
                <a:solidFill>
                  <a:srgbClr val="FF0000"/>
                </a:solidFill>
              </a:rPr>
              <a:t>   буквы</a:t>
            </a:r>
            <a:r>
              <a:rPr lang="ru-RU" sz="4000" b="1" dirty="0"/>
              <a:t>.</a:t>
            </a:r>
            <a:endParaRPr lang="ru-RU" sz="3200" b="1" dirty="0"/>
          </a:p>
          <a:p>
            <a:endParaRPr lang="ru-RU" sz="3200" b="1" dirty="0">
              <a:solidFill>
                <a:srgbClr val="FF0000"/>
              </a:solidFill>
            </a:endParaRPr>
          </a:p>
        </p:txBody>
      </p:sp>
      <p:pic>
        <p:nvPicPr>
          <p:cNvPr id="1026" name="Picture 2" descr="http://as6400825.ru/russkij_yazyk_1/71.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1785926"/>
            <a:ext cx="7572428" cy="2571768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1142976" y="1857364"/>
            <a:ext cx="428628" cy="707886"/>
          </a:xfrm>
          <a:prstGeom prst="rect">
            <a:avLst/>
          </a:prstGeom>
        </p:spPr>
        <p:txBody>
          <a:bodyPr wrap="square" lIns="91420" tIns="45711" rIns="91420" bIns="45711">
            <a:spAutoFit/>
          </a:bodyPr>
          <a:lstStyle/>
          <a:p>
            <a:r>
              <a:rPr lang="ru-RU" sz="4000" b="1" dirty="0">
                <a:solidFill>
                  <a:srgbClr val="FF0000"/>
                </a:solidFill>
              </a:rPr>
              <a:t>е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1071538" y="2571746"/>
            <a:ext cx="428628" cy="707886"/>
          </a:xfrm>
          <a:prstGeom prst="rect">
            <a:avLst/>
          </a:prstGeom>
        </p:spPr>
        <p:txBody>
          <a:bodyPr wrap="square" lIns="91420" tIns="45711" rIns="91420" bIns="45711">
            <a:spAutoFit/>
          </a:bodyPr>
          <a:lstStyle/>
          <a:p>
            <a:r>
              <a:rPr lang="ru-RU" sz="4000" b="1" dirty="0">
                <a:solidFill>
                  <a:srgbClr val="FF0000"/>
                </a:solidFill>
              </a:rPr>
              <a:t>е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1643044" y="3286124"/>
            <a:ext cx="428628" cy="707886"/>
          </a:xfrm>
          <a:prstGeom prst="rect">
            <a:avLst/>
          </a:prstGeom>
        </p:spPr>
        <p:txBody>
          <a:bodyPr wrap="square" lIns="91420" tIns="45711" rIns="91420" bIns="45711">
            <a:spAutoFit/>
          </a:bodyPr>
          <a:lstStyle/>
          <a:p>
            <a:r>
              <a:rPr lang="ru-RU" sz="4000" b="1" dirty="0">
                <a:solidFill>
                  <a:srgbClr val="FF0000"/>
                </a:solidFill>
              </a:rPr>
              <a:t>е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3714744" y="1857364"/>
            <a:ext cx="428628" cy="707886"/>
          </a:xfrm>
          <a:prstGeom prst="rect">
            <a:avLst/>
          </a:prstGeom>
        </p:spPr>
        <p:txBody>
          <a:bodyPr wrap="square" lIns="91420" tIns="45711" rIns="91420" bIns="45711">
            <a:spAutoFit/>
          </a:bodyPr>
          <a:lstStyle/>
          <a:p>
            <a:r>
              <a:rPr lang="ru-RU" sz="4000" b="1" dirty="0">
                <a:solidFill>
                  <a:srgbClr val="FF0000"/>
                </a:solidFill>
              </a:rPr>
              <a:t>а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3714744" y="2571746"/>
            <a:ext cx="428628" cy="707886"/>
          </a:xfrm>
          <a:prstGeom prst="rect">
            <a:avLst/>
          </a:prstGeom>
        </p:spPr>
        <p:txBody>
          <a:bodyPr wrap="square" lIns="91420" tIns="45711" rIns="91420" bIns="45711">
            <a:spAutoFit/>
          </a:bodyPr>
          <a:lstStyle/>
          <a:p>
            <a:r>
              <a:rPr lang="ru-RU" sz="4000" b="1" dirty="0">
                <a:solidFill>
                  <a:srgbClr val="FF0000"/>
                </a:solidFill>
              </a:rPr>
              <a:t>а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3643308" y="3286124"/>
            <a:ext cx="428628" cy="707886"/>
          </a:xfrm>
          <a:prstGeom prst="rect">
            <a:avLst/>
          </a:prstGeom>
        </p:spPr>
        <p:txBody>
          <a:bodyPr wrap="square" lIns="91420" tIns="45711" rIns="91420" bIns="45711">
            <a:spAutoFit/>
          </a:bodyPr>
          <a:lstStyle/>
          <a:p>
            <a:r>
              <a:rPr lang="ru-RU" sz="4000" b="1" dirty="0">
                <a:solidFill>
                  <a:srgbClr val="FF0000"/>
                </a:solidFill>
              </a:rPr>
              <a:t>а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4071934" y="3286124"/>
            <a:ext cx="438152" cy="717410"/>
          </a:xfrm>
          <a:prstGeom prst="rect">
            <a:avLst/>
          </a:prstGeom>
        </p:spPr>
        <p:txBody>
          <a:bodyPr wrap="square" lIns="91420" tIns="45711" rIns="91420" bIns="45711">
            <a:spAutoFit/>
          </a:bodyPr>
          <a:lstStyle/>
          <a:p>
            <a:r>
              <a:rPr lang="ru-RU" sz="4000" b="1" dirty="0">
                <a:solidFill>
                  <a:srgbClr val="FF0000"/>
                </a:solidFill>
              </a:rPr>
              <a:t>а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6572264" y="1857364"/>
            <a:ext cx="428628" cy="707886"/>
          </a:xfrm>
          <a:prstGeom prst="rect">
            <a:avLst/>
          </a:prstGeom>
        </p:spPr>
        <p:txBody>
          <a:bodyPr wrap="square" lIns="91420" tIns="45711" rIns="91420" bIns="45711">
            <a:spAutoFit/>
          </a:bodyPr>
          <a:lstStyle/>
          <a:p>
            <a:r>
              <a:rPr lang="ru-RU" sz="4000" b="1" dirty="0">
                <a:solidFill>
                  <a:srgbClr val="FF0000"/>
                </a:solidFill>
              </a:rPr>
              <a:t>о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6572264" y="2571746"/>
            <a:ext cx="428628" cy="707886"/>
          </a:xfrm>
          <a:prstGeom prst="rect">
            <a:avLst/>
          </a:prstGeom>
        </p:spPr>
        <p:txBody>
          <a:bodyPr wrap="square" lIns="91420" tIns="45711" rIns="91420" bIns="45711">
            <a:spAutoFit/>
          </a:bodyPr>
          <a:lstStyle/>
          <a:p>
            <a:r>
              <a:rPr lang="ru-RU" sz="4000" b="1" dirty="0">
                <a:solidFill>
                  <a:srgbClr val="FF0000"/>
                </a:solidFill>
              </a:rPr>
              <a:t>о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6572264" y="3286124"/>
            <a:ext cx="428628" cy="707886"/>
          </a:xfrm>
          <a:prstGeom prst="rect">
            <a:avLst/>
          </a:prstGeom>
        </p:spPr>
        <p:txBody>
          <a:bodyPr wrap="square" lIns="91420" tIns="45711" rIns="91420" bIns="45711">
            <a:spAutoFit/>
          </a:bodyPr>
          <a:lstStyle/>
          <a:p>
            <a:r>
              <a:rPr lang="ru-RU" sz="4000" b="1" dirty="0">
                <a:solidFill>
                  <a:srgbClr val="FF0000"/>
                </a:solidFill>
              </a:rPr>
              <a:t>о</a:t>
            </a:r>
          </a:p>
        </p:txBody>
      </p:sp>
      <p:pic>
        <p:nvPicPr>
          <p:cNvPr id="17" name="Picture 6" descr="http://cs3.a5.ru/media/d3/16/04/256_d316043b631ada917e0968d7053d273b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005638" y="4357696"/>
            <a:ext cx="2138362" cy="2208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Picture 8" descr="http://img1.liveinternet.ru/images/attach/c/2/67/364/67364742_1291320169_62146986_09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5438" y="1362077"/>
            <a:ext cx="289560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2928926" y="1142986"/>
            <a:ext cx="492443" cy="146623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0" indent="0" algn="ctr" defTabSz="449171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None/>
              <a:defRPr/>
            </a:pPr>
            <a:r>
              <a:rPr lang="ru-RU" sz="9600" b="1" dirty="0">
                <a:ln w="1905"/>
                <a:gradFill>
                  <a:gsLst>
                    <a:gs pos="0">
                      <a:srgbClr val="2D2DB9">
                        <a:shade val="20000"/>
                        <a:satMod val="200000"/>
                      </a:srgbClr>
                    </a:gs>
                    <a:gs pos="78000">
                      <a:srgbClr val="2D2DB9">
                        <a:tint val="90000"/>
                        <a:shade val="89000"/>
                        <a:satMod val="220000"/>
                      </a:srgbClr>
                    </a:gs>
                    <a:gs pos="100000">
                      <a:srgbClr val="2D2DB9">
                        <a:tint val="12000"/>
                        <a:satMod val="255000"/>
                      </a:srgb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,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4572000" y="2428870"/>
            <a:ext cx="921854" cy="929959"/>
          </a:xfrm>
          <a:prstGeom prst="rect">
            <a:avLst/>
          </a:prstGeom>
          <a:noFill/>
        </p:spPr>
        <p:txBody>
          <a:bodyPr wrap="none" lIns="91420" tIns="45711" rIns="91420" bIns="45711">
            <a:spAutoFit/>
          </a:bodyPr>
          <a:lstStyle/>
          <a:p>
            <a:pPr algn="ctr">
              <a:defRPr/>
            </a:pPr>
            <a:r>
              <a:rPr lang="ru-RU" sz="5400" b="1" kern="0" dirty="0" err="1">
                <a:ln w="1905"/>
                <a:gradFill>
                  <a:gsLst>
                    <a:gs pos="0">
                      <a:srgbClr val="2D2DB9">
                        <a:shade val="20000"/>
                        <a:satMod val="200000"/>
                      </a:srgbClr>
                    </a:gs>
                    <a:gs pos="78000">
                      <a:srgbClr val="2D2DB9">
                        <a:tint val="90000"/>
                        <a:shade val="89000"/>
                        <a:satMod val="220000"/>
                      </a:srgbClr>
                    </a:gs>
                    <a:gs pos="100000">
                      <a:srgbClr val="2D2DB9">
                        <a:tint val="12000"/>
                        <a:satMod val="255000"/>
                      </a:srgb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ро</a:t>
            </a:r>
            <a:endParaRPr lang="ru-RU" sz="5400" b="1" kern="0" dirty="0">
              <a:ln w="1905"/>
              <a:gradFill>
                <a:gsLst>
                  <a:gs pos="0">
                    <a:srgbClr val="2D2DB9">
                      <a:shade val="20000"/>
                      <a:satMod val="200000"/>
                    </a:srgbClr>
                  </a:gs>
                  <a:gs pos="78000">
                    <a:srgbClr val="2D2DB9">
                      <a:tint val="90000"/>
                      <a:shade val="89000"/>
                      <a:satMod val="220000"/>
                    </a:srgbClr>
                  </a:gs>
                  <a:gs pos="100000">
                    <a:srgbClr val="2D2DB9">
                      <a:tint val="12000"/>
                      <a:satMod val="255000"/>
                    </a:srgb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857488" y="-1857412"/>
            <a:ext cx="5048462" cy="9325630"/>
          </a:xfrm>
          <a:prstGeom prst="rect">
            <a:avLst/>
          </a:prstGeom>
          <a:noFill/>
        </p:spPr>
        <p:txBody>
          <a:bodyPr wrap="square" lIns="91420" tIns="45711" rIns="91420" bIns="45711">
            <a:spAutoFit/>
          </a:bodyPr>
          <a:lstStyle/>
          <a:p>
            <a:pPr algn="ctr">
              <a:defRPr/>
            </a:pPr>
            <a:r>
              <a:rPr lang="ru-RU" sz="60000" b="1" kern="0" dirty="0">
                <a:ln w="1905"/>
                <a:gradFill>
                  <a:gsLst>
                    <a:gs pos="0">
                      <a:srgbClr val="2D2DB9">
                        <a:shade val="20000"/>
                        <a:satMod val="200000"/>
                      </a:srgbClr>
                    </a:gs>
                    <a:gs pos="78000">
                      <a:srgbClr val="2D2DB9">
                        <a:tint val="90000"/>
                        <a:shade val="89000"/>
                        <a:satMod val="220000"/>
                      </a:srgbClr>
                    </a:gs>
                    <a:gs pos="100000">
                      <a:srgbClr val="2D2DB9">
                        <a:tint val="12000"/>
                        <a:satMod val="255000"/>
                      </a:srgb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А</a:t>
            </a:r>
            <a:endParaRPr lang="ru-RU" sz="60000" b="1" kern="0" dirty="0">
              <a:ln w="1905"/>
              <a:gradFill>
                <a:gsLst>
                  <a:gs pos="0">
                    <a:srgbClr val="2D2DB9">
                      <a:shade val="20000"/>
                      <a:satMod val="200000"/>
                    </a:srgbClr>
                  </a:gs>
                  <a:gs pos="78000">
                    <a:srgbClr val="2D2DB9">
                      <a:tint val="90000"/>
                      <a:shade val="89000"/>
                      <a:satMod val="220000"/>
                    </a:srgbClr>
                  </a:gs>
                  <a:gs pos="100000">
                    <a:srgbClr val="2D2DB9">
                      <a:tint val="12000"/>
                      <a:satMod val="255000"/>
                    </a:srgb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12" name="Picture 6" descr="http://cs3.a5.ru/media/d3/16/04/256_d316043b631ada917e0968d7053d273b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005638" y="4357696"/>
            <a:ext cx="2138362" cy="2208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Нижний колонтитул 7"/>
          <p:cNvSpPr>
            <a:spLocks noGrp="1"/>
          </p:cNvSpPr>
          <p:nvPr>
            <p:ph type="ftr" sz="quarter" idx="11"/>
          </p:nvPr>
        </p:nvSpPr>
        <p:spPr>
          <a:noFill/>
          <a:ln>
            <a:round/>
            <a:headEnd/>
            <a:tailEnd/>
          </a:ln>
        </p:spPr>
        <p:txBody>
          <a:bodyPr/>
          <a:lstStyle/>
          <a:p>
            <a:endParaRPr lang="ru-RU" dirty="0" smtClean="0"/>
          </a:p>
        </p:txBody>
      </p:sp>
      <p:sp>
        <p:nvSpPr>
          <p:cNvPr id="3" name="Прямоугольник 2"/>
          <p:cNvSpPr/>
          <p:nvPr/>
        </p:nvSpPr>
        <p:spPr>
          <a:xfrm>
            <a:off x="4831987" y="750701"/>
            <a:ext cx="3679122" cy="1422558"/>
          </a:xfrm>
          <a:prstGeom prst="rect">
            <a:avLst/>
          </a:prstGeom>
          <a:noFill/>
        </p:spPr>
        <p:txBody>
          <a:bodyPr wrap="none" lIns="82918" tIns="41460" rIns="82918" bIns="41460">
            <a:spAutoFit/>
          </a:bodyPr>
          <a:lstStyle/>
          <a:p>
            <a:pPr algn="ctr">
              <a:buFont typeface="Times New Roman" pitchFamily="16" charset="0"/>
              <a:buNone/>
              <a:defRPr/>
            </a:pPr>
            <a:r>
              <a:rPr lang="ru-RU" sz="87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MS Gothic" charset="-128"/>
                <a:cs typeface="Times New Roman" pitchFamily="18" charset="0"/>
              </a:rPr>
              <a:t>к..</a:t>
            </a:r>
            <a:r>
              <a:rPr lang="ru-RU" sz="8700" b="1" dirty="0" err="1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MS Gothic" charset="-128"/>
                <a:cs typeface="Times New Roman" pitchFamily="18" charset="0"/>
              </a:rPr>
              <a:t>рова</a:t>
            </a:r>
            <a:endParaRPr lang="ru-RU" sz="87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ea typeface="MS Gothic" charset="-128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493787" y="746706"/>
            <a:ext cx="725337" cy="1422576"/>
          </a:xfrm>
          <a:prstGeom prst="rect">
            <a:avLst/>
          </a:prstGeom>
          <a:noFill/>
        </p:spPr>
        <p:txBody>
          <a:bodyPr wrap="none" lIns="82918" tIns="41460" rIns="82918" bIns="4146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buFont typeface="Times New Roman" pitchFamily="16" charset="0"/>
              <a:buNone/>
              <a:defRPr/>
            </a:pPr>
            <a:r>
              <a:rPr lang="ru-RU" sz="8700" b="1" dirty="0">
                <a:ln w="11430">
                  <a:solidFill>
                    <a:srgbClr val="FF0000"/>
                  </a:solidFill>
                </a:ln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ea typeface="MS Gothic" charset="-128"/>
                <a:cs typeface="Times New Roman" pitchFamily="18" charset="0"/>
              </a:rPr>
              <a:t>о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4027061" y="2066270"/>
            <a:ext cx="5026221" cy="2191999"/>
          </a:xfrm>
          <a:prstGeom prst="rect">
            <a:avLst/>
          </a:prstGeom>
          <a:noFill/>
        </p:spPr>
        <p:txBody>
          <a:bodyPr wrap="none" lIns="82918" tIns="41460" rIns="82918" bIns="41460">
            <a:spAutoFit/>
          </a:bodyPr>
          <a:lstStyle/>
          <a:p>
            <a:pPr algn="just">
              <a:buFont typeface="Times New Roman" pitchFamily="16" charset="0"/>
              <a:buNone/>
              <a:defRPr/>
            </a:pPr>
            <a:r>
              <a:rPr lang="ru-RU" sz="4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MS Gothic" charset="-128"/>
                <a:cs typeface="Times New Roman" pitchFamily="18" charset="0"/>
              </a:rPr>
              <a:t>крупнорогатое </a:t>
            </a:r>
          </a:p>
          <a:p>
            <a:pPr algn="just">
              <a:buFont typeface="Times New Roman" pitchFamily="16" charset="0"/>
              <a:buNone/>
              <a:defRPr/>
            </a:pPr>
            <a:r>
              <a:rPr lang="ru-RU" sz="4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MS Gothic" charset="-128"/>
                <a:cs typeface="Times New Roman" pitchFamily="18" charset="0"/>
              </a:rPr>
              <a:t>животное, которое </a:t>
            </a:r>
          </a:p>
          <a:p>
            <a:pPr algn="just">
              <a:buFont typeface="Times New Roman" pitchFamily="16" charset="0"/>
              <a:buNone/>
              <a:defRPr/>
            </a:pPr>
            <a:r>
              <a:rPr lang="ru-RU" sz="4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MS Gothic" charset="-128"/>
                <a:cs typeface="Times New Roman" pitchFamily="18" charset="0"/>
              </a:rPr>
              <a:t>даёт молоко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 bwMode="auto">
          <a:xfrm flipH="1">
            <a:off x="6969600" y="843931"/>
            <a:ext cx="262080" cy="312513"/>
          </a:xfrm>
          <a:prstGeom prst="line">
            <a:avLst/>
          </a:prstGeom>
          <a:ln>
            <a:headEnd type="none" w="med" len="med"/>
            <a:tailEnd type="none" w="med" len="med"/>
          </a:ln>
          <a:extLst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4103" name="Picture 12" descr="http://img0.liveinternet.ru/images/attach/c/11/116/826/116826342___19968____5_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1500174"/>
            <a:ext cx="3853440" cy="39272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6" descr="http://cs3.a5.ru/media/d3/16/04/256_d316043b631ada917e0968d7053d273b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215074" y="4357696"/>
            <a:ext cx="2138362" cy="2208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Нижний колонтитул 1"/>
          <p:cNvSpPr>
            <a:spLocks noGrp="1"/>
          </p:cNvSpPr>
          <p:nvPr>
            <p:ph type="ftr" sz="quarter" idx="11"/>
          </p:nvPr>
        </p:nvSpPr>
        <p:spPr>
          <a:noFill/>
          <a:ln>
            <a:round/>
            <a:headEnd/>
            <a:tailEnd/>
          </a:ln>
        </p:spPr>
        <p:txBody>
          <a:bodyPr/>
          <a:lstStyle/>
          <a:p>
            <a:endParaRPr lang="ru-RU" dirty="0" smtClean="0"/>
          </a:p>
        </p:txBody>
      </p:sp>
      <p:pic>
        <p:nvPicPr>
          <p:cNvPr id="5123" name="Picture 6" descr="http://festival.1september.ru/articles/509639/img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6480" y="750319"/>
            <a:ext cx="8231040" cy="42225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12" descr="http://img0.liveinternet.ru/images/attach/c/11/116/826/116826342___19968____5_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1" y="3500439"/>
            <a:ext cx="2857520" cy="29122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 descr="http://cs3.a5.ru/media/d3/16/04/256_d316043b631ada917e0968d7053d273b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215074" y="4357696"/>
            <a:ext cx="2138362" cy="2208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Нижний колонтитул 1"/>
          <p:cNvSpPr>
            <a:spLocks noGrp="1"/>
          </p:cNvSpPr>
          <p:nvPr>
            <p:ph type="ftr" sz="quarter" idx="11"/>
          </p:nvPr>
        </p:nvSpPr>
        <p:spPr>
          <a:noFill/>
          <a:ln>
            <a:round/>
            <a:headEnd/>
            <a:tailEnd/>
          </a:ln>
        </p:spPr>
        <p:txBody>
          <a:bodyPr/>
          <a:lstStyle/>
          <a:p>
            <a:endParaRPr lang="ru-RU" dirty="0" smtClean="0"/>
          </a:p>
        </p:txBody>
      </p:sp>
      <p:sp>
        <p:nvSpPr>
          <p:cNvPr id="2" name="Прямоугольник 1"/>
          <p:cNvSpPr/>
          <p:nvPr/>
        </p:nvSpPr>
        <p:spPr>
          <a:xfrm>
            <a:off x="426078" y="541421"/>
            <a:ext cx="8218688" cy="837809"/>
          </a:xfrm>
          <a:prstGeom prst="rect">
            <a:avLst/>
          </a:prstGeom>
          <a:noFill/>
        </p:spPr>
        <p:txBody>
          <a:bodyPr wrap="none" lIns="82945" tIns="41473" rIns="82945" bIns="41473">
            <a:spAutoFit/>
          </a:bodyPr>
          <a:lstStyle/>
          <a:p>
            <a:pPr algn="ctr">
              <a:buFont typeface="Times New Roman" pitchFamily="16" charset="0"/>
              <a:buNone/>
              <a:defRPr/>
            </a:pPr>
            <a:r>
              <a:rPr lang="ru-RU" sz="4900" b="1" i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MS Gothic" charset="-128"/>
                <a:cs typeface="Times New Roman" pitchFamily="18" charset="0"/>
              </a:rPr>
              <a:t>Как к</a:t>
            </a:r>
            <a:r>
              <a:rPr lang="ru-RU" sz="4900" b="1" i="1" dirty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MS Gothic" charset="-128"/>
                <a:cs typeface="Times New Roman" pitchFamily="18" charset="0"/>
              </a:rPr>
              <a:t>о</a:t>
            </a:r>
            <a:r>
              <a:rPr lang="ru-RU" sz="4900" b="1" i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MS Gothic" charset="-128"/>
                <a:cs typeface="Times New Roman" pitchFamily="18" charset="0"/>
              </a:rPr>
              <a:t>рова языком слизала -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91199" y="1455286"/>
            <a:ext cx="8461191" cy="637754"/>
          </a:xfrm>
          <a:prstGeom prst="rect">
            <a:avLst/>
          </a:prstGeom>
          <a:noFill/>
        </p:spPr>
        <p:txBody>
          <a:bodyPr wrap="none" lIns="82945" tIns="41473" rIns="82945" bIns="41473">
            <a:spAutoFit/>
          </a:bodyPr>
          <a:lstStyle/>
          <a:p>
            <a:pPr>
              <a:buFont typeface="Times New Roman" pitchFamily="16" charset="0"/>
              <a:buNone/>
              <a:defRPr/>
            </a:pPr>
            <a:r>
              <a:rPr lang="ru-RU" sz="3600" b="1" i="1" dirty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MS Gothic" charset="-128"/>
                <a:cs typeface="Times New Roman" pitchFamily="18" charset="0"/>
              </a:rPr>
              <a:t>что-нибудь быстро и бесследно исчезло.</a:t>
            </a:r>
          </a:p>
        </p:txBody>
      </p:sp>
      <p:pic>
        <p:nvPicPr>
          <p:cNvPr id="6" name="Picture 12" descr="http://img0.liveinternet.ru/images/attach/c/11/116/826/116826342___19968____5_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2976" y="2428867"/>
            <a:ext cx="4286280" cy="43684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" descr="http://cs3.a5.ru/media/d3/16/04/256_d316043b631ada917e0968d7053d273b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143636" y="3929066"/>
            <a:ext cx="2138362" cy="2208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Овал 7"/>
          <p:cNvSpPr/>
          <p:nvPr/>
        </p:nvSpPr>
        <p:spPr bwMode="auto">
          <a:xfrm flipH="1" flipV="1">
            <a:off x="6572264" y="1285860"/>
            <a:ext cx="142876" cy="71438"/>
          </a:xfrm>
          <a:prstGeom prst="ellipse">
            <a:avLst/>
          </a:prstGeom>
          <a:ln>
            <a:headEnd type="none" w="med" len="med"/>
            <a:tailEnd type="none" w="med" len="med"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effectLst/>
              <a:latin typeface="Arial" charset="0"/>
              <a:ea typeface="MS Gothic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Нижний колонтитул 1"/>
          <p:cNvSpPr>
            <a:spLocks noGrp="1"/>
          </p:cNvSpPr>
          <p:nvPr>
            <p:ph type="ftr" sz="quarter" idx="11"/>
          </p:nvPr>
        </p:nvSpPr>
        <p:spPr>
          <a:noFill/>
          <a:ln>
            <a:round/>
            <a:headEnd/>
            <a:tailEnd/>
          </a:ln>
        </p:spPr>
        <p:txBody>
          <a:bodyPr/>
          <a:lstStyle/>
          <a:p>
            <a:endParaRPr lang="ru-RU" dirty="0" smtClean="0"/>
          </a:p>
        </p:txBody>
      </p:sp>
      <p:pic>
        <p:nvPicPr>
          <p:cNvPr id="3075" name="Picture 6" descr="http://cs3.a5.ru/media/d3/16/04/256_d316043b631ada917e0968d7053d273b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70240" y="4016582"/>
            <a:ext cx="1939680" cy="2003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/>
          <p:nvPr/>
        </p:nvSpPr>
        <p:spPr>
          <a:xfrm>
            <a:off x="3289446" y="1247063"/>
            <a:ext cx="1004278" cy="1422584"/>
          </a:xfrm>
          <a:prstGeom prst="rect">
            <a:avLst/>
          </a:prstGeom>
          <a:noFill/>
        </p:spPr>
        <p:txBody>
          <a:bodyPr wrap="none" lIns="82945" tIns="41473" rIns="82945" bIns="41473">
            <a:spAutoFit/>
          </a:bodyPr>
          <a:lstStyle/>
          <a:p>
            <a:pPr algn="ctr">
              <a:defRPr/>
            </a:pPr>
            <a:r>
              <a:rPr lang="ru-RU" sz="87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,,,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4802806" y="2187837"/>
            <a:ext cx="2021607" cy="2176637"/>
          </a:xfrm>
          <a:prstGeom prst="rect">
            <a:avLst/>
          </a:prstGeom>
          <a:noFill/>
        </p:spPr>
        <p:txBody>
          <a:bodyPr wrap="none" lIns="82945" tIns="41473" rIns="82945" bIns="41473">
            <a:spAutoFit/>
          </a:bodyPr>
          <a:lstStyle/>
          <a:p>
            <a:pPr algn="ctr">
              <a:defRPr/>
            </a:pPr>
            <a:r>
              <a:rPr lang="ru-RU" sz="136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ко</a:t>
            </a:r>
            <a:endParaRPr lang="ru-RU" sz="136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3078" name="Picture 9" descr="http://publicdomainvectors.org/photos/Hammer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1680" y="1818912"/>
            <a:ext cx="3988800" cy="38552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Тема Office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Тема Office">
      <a:majorFont>
        <a:latin typeface="Arial"/>
        <a:ea typeface="MS Gothic"/>
        <a:cs typeface=""/>
      </a:majorFont>
      <a:minorFont>
        <a:latin typeface="Arial"/>
        <a:ea typeface="MS Gothic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effectLst/>
            <a:latin typeface="Arial" charset="0"/>
            <a:ea typeface="MS Gothic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effectLst/>
            <a:latin typeface="Arial" charset="0"/>
            <a:ea typeface="MS Gothic" charset="-128"/>
          </a:defRPr>
        </a:defPPr>
      </a:lstStyle>
    </a:lnDef>
  </a:objectDefaults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88</TotalTime>
  <Words>300</Words>
  <Application>Microsoft Office PowerPoint</Application>
  <PresentationFormat>Экран (4:3)</PresentationFormat>
  <Paragraphs>89</Paragraphs>
  <Slides>17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17</vt:i4>
      </vt:variant>
    </vt:vector>
  </HeadingPairs>
  <TitlesOfParts>
    <vt:vector size="24" baseType="lpstr">
      <vt:lpstr>Arial Unicode MS</vt:lpstr>
      <vt:lpstr>MS Gothic</vt:lpstr>
      <vt:lpstr>Arial</vt:lpstr>
      <vt:lpstr>Calibri</vt:lpstr>
      <vt:lpstr>Times New Roman</vt:lpstr>
      <vt:lpstr>Тема Office</vt:lpstr>
      <vt:lpstr>1_Тема Office</vt:lpstr>
      <vt:lpstr>Русский язык УМК «Школа России»</vt:lpstr>
      <vt:lpstr>Раздели слова на две группы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Оля</dc:creator>
  <cp:lastModifiedBy>Инга</cp:lastModifiedBy>
  <cp:revision>10</cp:revision>
  <dcterms:created xsi:type="dcterms:W3CDTF">2018-04-24T17:35:06Z</dcterms:created>
  <dcterms:modified xsi:type="dcterms:W3CDTF">2020-04-08T05:56:34Z</dcterms:modified>
</cp:coreProperties>
</file>