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683629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3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" y="20892"/>
            <a:ext cx="6854755" cy="91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0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82" y="0"/>
            <a:ext cx="6870982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0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" y="0"/>
            <a:ext cx="6849684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77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" y="0"/>
            <a:ext cx="6828589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5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04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11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" y="0"/>
            <a:ext cx="685475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19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2020-04-08T16:25:22Z</dcterms:created>
  <dcterms:modified xsi:type="dcterms:W3CDTF">2020-04-08T16:34:36Z</dcterms:modified>
</cp:coreProperties>
</file>