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57" r:id="rId4"/>
    <p:sldId id="266" r:id="rId5"/>
    <p:sldId id="258" r:id="rId6"/>
    <p:sldId id="259" r:id="rId7"/>
    <p:sldId id="265" r:id="rId8"/>
    <p:sldId id="269" r:id="rId9"/>
    <p:sldId id="260" r:id="rId10"/>
    <p:sldId id="263" r:id="rId11"/>
    <p:sldId id="262" r:id="rId12"/>
    <p:sldId id="271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831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817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1229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0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286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6271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0657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1405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137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600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447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369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377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93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391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613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075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804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img_url=pravznak.msk.ru" TargetMode="External"/><Relationship Id="rId2" Type="http://schemas.openxmlformats.org/officeDocument/2006/relationships/hyperlink" Target="http://vesya.ru/article/29obzo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ages.yandex.ru/yandsearch?img_url=sdelaj.com/uploads/posts/2010-09/www.sdelaj.com_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836712"/>
            <a:ext cx="6345260" cy="709865"/>
          </a:xfrm>
        </p:spPr>
        <p:txBody>
          <a:bodyPr>
            <a:noAutofit/>
          </a:bodyPr>
          <a:lstStyle/>
          <a:p>
            <a:r>
              <a:rPr lang="ru-RU" dirty="0" smtClean="0"/>
              <a:t>Выполнение образцов вышивки.</a:t>
            </a:r>
            <a:br>
              <a:rPr lang="ru-RU" dirty="0" smtClean="0"/>
            </a:br>
            <a:r>
              <a:rPr lang="ru-RU" dirty="0" smtClean="0"/>
              <a:t>Вышивка </a:t>
            </a:r>
            <a:r>
              <a:rPr lang="ru-RU" sz="3600" dirty="0" smtClean="0"/>
              <a:t>простейшими</a:t>
            </a:r>
            <a:r>
              <a:rPr lang="ru-RU" dirty="0" smtClean="0"/>
              <a:t> швами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123728" y="2348880"/>
            <a:ext cx="5058402" cy="40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85728"/>
            <a:ext cx="6565416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Шов козлик с украшением</a:t>
            </a:r>
            <a:endParaRPr lang="ru-RU" dirty="0"/>
          </a:p>
        </p:txBody>
      </p:sp>
      <p:pic>
        <p:nvPicPr>
          <p:cNvPr id="3" name="Picture 3" descr="F:\работа док\работа\А Труды\вышивка\вышивка 5кл\12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1772816"/>
            <a:ext cx="7791360" cy="48566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5702" y="764704"/>
            <a:ext cx="6422540" cy="725788"/>
          </a:xfrm>
        </p:spPr>
        <p:txBody>
          <a:bodyPr>
            <a:normAutofit/>
          </a:bodyPr>
          <a:lstStyle/>
          <a:p>
            <a:r>
              <a:rPr lang="ru-RU" dirty="0" smtClean="0"/>
              <a:t>Шов козлик с украшением</a:t>
            </a:r>
            <a:endParaRPr lang="ru-RU" dirty="0"/>
          </a:p>
        </p:txBody>
      </p:sp>
      <p:pic>
        <p:nvPicPr>
          <p:cNvPr id="3" name="Picture 4" descr="F:\работа док\работа\А Труды\вышивка\вышивка 5кл\14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600" y="1772816"/>
            <a:ext cx="6846648" cy="47437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3568" y="2420888"/>
            <a:ext cx="7776864" cy="1935088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Выполните творческое задание, используя изученные швы.</a:t>
            </a:r>
          </a:p>
          <a:p>
            <a:pPr algn="ctr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Сделайте фотографию готовой работы и устройте с одноклассниками онлайн выставку.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88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143108" y="214290"/>
            <a:ext cx="5136656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Интернет источники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hlinkClick r:id="rId2"/>
              </a:rPr>
              <a:t>http://vesya.ru/article/29obzo</a:t>
            </a:r>
            <a:endParaRPr lang="ru-RU" sz="2000" dirty="0" smtClean="0"/>
          </a:p>
          <a:p>
            <a:r>
              <a:rPr lang="en-US" sz="2000" dirty="0" smtClean="0">
                <a:hlinkClick r:id="rId3"/>
              </a:rPr>
              <a:t>http://images.yandex.ru/yandsearch?img_url=pravznak.msk.ru</a:t>
            </a:r>
            <a:endParaRPr lang="ru-RU" sz="2000" dirty="0" smtClean="0"/>
          </a:p>
          <a:p>
            <a:r>
              <a:rPr lang="en-US" sz="2000" dirty="0" smtClean="0">
                <a:hlinkClick r:id="rId4"/>
              </a:rPr>
              <a:t>http://images.yandex.ru/yandsearch?img_url=sdelaj.com%2Fuploads%2Fposts%2F2010-09%2Fwww.sdelaj.com_</a:t>
            </a:r>
            <a:endParaRPr lang="ru-RU" sz="2000" dirty="0" smtClean="0"/>
          </a:p>
          <a:p>
            <a:pPr lvl="0"/>
            <a:r>
              <a:rPr lang="ru-RU" sz="2000" dirty="0" smtClean="0"/>
              <a:t>Технология. Обслуживающий труд: 5 класс: учебник для учащихся общеобразовательных учреждений –4-е </a:t>
            </a:r>
            <a:r>
              <a:rPr lang="ru-RU" sz="2000" dirty="0" err="1" smtClean="0"/>
              <a:t>изд.,перераб</a:t>
            </a:r>
            <a:r>
              <a:rPr lang="ru-RU" sz="2000" dirty="0" smtClean="0"/>
              <a:t>. / под ред. В.Д. Симоненко. - М.: «</a:t>
            </a:r>
            <a:r>
              <a:rPr lang="ru-RU" sz="2000" dirty="0" err="1" smtClean="0"/>
              <a:t>Вентана</a:t>
            </a:r>
            <a:r>
              <a:rPr lang="ru-RU" sz="2000" dirty="0" smtClean="0"/>
              <a:t> - граф»,2008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690356"/>
            <a:ext cx="7056438" cy="1143000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Общие правила выбора</a:t>
            </a:r>
            <a:r>
              <a:rPr lang="ru-RU" sz="4000" dirty="0"/>
              <a:t> инструментов, тканей, ниток: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>
          <a:xfrm>
            <a:off x="1187624" y="2348880"/>
            <a:ext cx="7488832" cy="418623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300" dirty="0">
                <a:solidFill>
                  <a:schemeClr val="bg2"/>
                </a:solidFill>
              </a:rPr>
              <a:t>1</a:t>
            </a:r>
            <a:r>
              <a:rPr lang="ru-RU" sz="2300" dirty="0"/>
              <a:t>. Иглы (от № 1 до № 12);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300" dirty="0"/>
              <a:t>2. Ножницы (большие, средние маленькие);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300" dirty="0"/>
              <a:t>3. Пяльцы – деревянные, металлические, пластмассовые (круглые, квадратные, прямоугольные);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300" dirty="0"/>
              <a:t>4. Ткань (льняная, хлопчатобумажная, шерстяная и др.)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300" dirty="0"/>
              <a:t>5. Нитки льняные, конопляные, хлопчатобумажные, шерстяные, шелковые и др.);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300" dirty="0"/>
              <a:t>6. Наперсток;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300" dirty="0"/>
              <a:t>7. Сантиметровая лента, линейка, калька, копировальная бумага, карандаши, тушь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5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5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Вперед иголку</a:t>
            </a:r>
            <a:endParaRPr lang="ru-RU" dirty="0"/>
          </a:p>
        </p:txBody>
      </p:sp>
      <p:pic>
        <p:nvPicPr>
          <p:cNvPr id="2050" name="Picture 2" descr="F:\работа док\работа\А Труды\вышивка\вышивка 5кл\000001832031.jpg"/>
          <p:cNvPicPr>
            <a:picLocks noChangeAspect="1" noChangeArrowheads="1"/>
          </p:cNvPicPr>
          <p:nvPr/>
        </p:nvPicPr>
        <p:blipFill rotWithShape="1">
          <a:blip r:embed="rId2"/>
          <a:srcRect b="29747"/>
          <a:stretch/>
        </p:blipFill>
        <p:spPr bwMode="auto">
          <a:xfrm>
            <a:off x="2538890" y="2489097"/>
            <a:ext cx="4143404" cy="1656184"/>
          </a:xfrm>
          <a:prstGeom prst="rect">
            <a:avLst/>
          </a:prstGeom>
          <a:noFill/>
        </p:spPr>
      </p:pic>
      <p:pic>
        <p:nvPicPr>
          <p:cNvPr id="2051" name="Picture 3" descr="F:\работа док\работа\А Труды\вышивка\вышивка 5кл\000001832032.jpg"/>
          <p:cNvPicPr>
            <a:picLocks noChangeAspect="1" noChangeArrowheads="1"/>
          </p:cNvPicPr>
          <p:nvPr/>
        </p:nvPicPr>
        <p:blipFill rotWithShape="1">
          <a:blip r:embed="rId3"/>
          <a:srcRect b="27688"/>
          <a:stretch/>
        </p:blipFill>
        <p:spPr bwMode="auto">
          <a:xfrm>
            <a:off x="467544" y="4145281"/>
            <a:ext cx="4143404" cy="2376264"/>
          </a:xfrm>
          <a:prstGeom prst="rect">
            <a:avLst/>
          </a:prstGeom>
          <a:noFill/>
        </p:spPr>
      </p:pic>
      <p:pic>
        <p:nvPicPr>
          <p:cNvPr id="2052" name="Picture 4" descr="F:\работа док\работа\А Труды\вышивка\вышивка 5кл\000001832033.jpg"/>
          <p:cNvPicPr>
            <a:picLocks noChangeAspect="1" noChangeArrowheads="1"/>
          </p:cNvPicPr>
          <p:nvPr/>
        </p:nvPicPr>
        <p:blipFill rotWithShape="1">
          <a:blip r:embed="rId4" cstate="email"/>
          <a:srcRect t="27532" b="33463"/>
          <a:stretch/>
        </p:blipFill>
        <p:spPr bwMode="auto">
          <a:xfrm>
            <a:off x="5436096" y="4721345"/>
            <a:ext cx="3021730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Вперед иголку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9070" y="1314288"/>
            <a:ext cx="3829907" cy="5017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85728"/>
            <a:ext cx="4065086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Тамбурный шов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276872"/>
            <a:ext cx="528519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74320"/>
            <a:ext cx="4000528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Петельный шов</a:t>
            </a:r>
            <a:endParaRPr lang="ru-RU" dirty="0"/>
          </a:p>
        </p:txBody>
      </p:sp>
      <p:pic>
        <p:nvPicPr>
          <p:cNvPr id="3074" name="Picture 2" descr="F:\работа док\работа\А Труды\вышивка\вышивка 5кл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214818"/>
            <a:ext cx="2734322" cy="2263184"/>
          </a:xfrm>
          <a:prstGeom prst="rect">
            <a:avLst/>
          </a:prstGeom>
          <a:noFill/>
        </p:spPr>
      </p:pic>
      <p:pic>
        <p:nvPicPr>
          <p:cNvPr id="3075" name="Picture 3" descr="F:\работа док\работа\А Труды\вышивка\вышивка 5кл\00000183202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1285860"/>
            <a:ext cx="2428892" cy="3331306"/>
          </a:xfrm>
          <a:prstGeom prst="rect">
            <a:avLst/>
          </a:prstGeom>
          <a:noFill/>
        </p:spPr>
      </p:pic>
      <p:pic>
        <p:nvPicPr>
          <p:cNvPr id="3076" name="Picture 4" descr="F:\работа док\работа\А Труды\вышивка\вышивка 5кл\000001832023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2000240"/>
            <a:ext cx="2500330" cy="3429024"/>
          </a:xfrm>
          <a:prstGeom prst="rect">
            <a:avLst/>
          </a:prstGeom>
          <a:noFill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75351" y="743522"/>
            <a:ext cx="2451273" cy="2971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357166"/>
            <a:ext cx="392221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Петельный шов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2348880"/>
            <a:ext cx="7710503" cy="380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274320"/>
            <a:ext cx="3143272" cy="1143000"/>
          </a:xfrm>
        </p:spPr>
        <p:txBody>
          <a:bodyPr/>
          <a:lstStyle/>
          <a:p>
            <a:r>
              <a:rPr lang="ru-RU" dirty="0" smtClean="0"/>
              <a:t>Шов козлик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428736"/>
            <a:ext cx="5727292" cy="4891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Шов козлик с украшением</a:t>
            </a:r>
            <a:endParaRPr lang="ru-RU" dirty="0"/>
          </a:p>
        </p:txBody>
      </p:sp>
      <p:pic>
        <p:nvPicPr>
          <p:cNvPr id="4098" name="Picture 2" descr="F:\работа док\работа\А Труды\вышивка\вышивка 5кл\11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640" y="1916832"/>
            <a:ext cx="6641454" cy="4792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41</TotalTime>
  <Words>186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Wingdings</vt:lpstr>
      <vt:lpstr>Wingdings 3</vt:lpstr>
      <vt:lpstr>Совет директоров</vt:lpstr>
      <vt:lpstr>Выполнение образцов вышивки. Вышивка простейшими швами</vt:lpstr>
      <vt:lpstr>Общие правила выбора инструментов, тканей, ниток:</vt:lpstr>
      <vt:lpstr>Вперед иголку</vt:lpstr>
      <vt:lpstr>Вперед иголку</vt:lpstr>
      <vt:lpstr>Тамбурный шов</vt:lpstr>
      <vt:lpstr>Петельный шов</vt:lpstr>
      <vt:lpstr>Петельный шов</vt:lpstr>
      <vt:lpstr>Шов козлик</vt:lpstr>
      <vt:lpstr>Шов козлик с украшением</vt:lpstr>
      <vt:lpstr>Шов козлик с украшением</vt:lpstr>
      <vt:lpstr>Шов козлик с украшением</vt:lpstr>
      <vt:lpstr>Презентация PowerPoint</vt:lpstr>
      <vt:lpstr>Интернет источники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Вышивка простейшими швами</dc:title>
  <cp:lastModifiedBy>Elena</cp:lastModifiedBy>
  <cp:revision>12</cp:revision>
  <dcterms:modified xsi:type="dcterms:W3CDTF">2020-04-08T14:31:11Z</dcterms:modified>
</cp:coreProperties>
</file>