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207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595" y="971600"/>
            <a:ext cx="64533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Здравствуйте, Уважаемые Родители!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Период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вынужденной домашней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самоизоляции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сохранения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жизни детей и взрослых – это возможность провести время всей семьей, пообщаться, научиться и научить друг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чему-то новому, дружно смастерить поделки и нарисовать рисунки на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Проводите время с пользой для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ваших детей.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Именно для них я подготовила 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интересные и увлекательные задания 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развитию речи, которые вы сможете   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выполнить в    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домашних  условиях.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719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600"/>
            <a:ext cx="6858000" cy="817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3619" y="319172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9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489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552"/>
            <a:ext cx="6858000" cy="87332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2185" y="313908"/>
            <a:ext cx="32159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10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1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7584"/>
            <a:ext cx="6858000" cy="8316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2816" y="242807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1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08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624"/>
            <a:ext cx="6857999" cy="7956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00808" y="357295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2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550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608"/>
            <a:ext cx="6741367" cy="8100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93737" y="458832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3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1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624"/>
            <a:ext cx="6857999" cy="7956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2816" y="369936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4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563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648"/>
            <a:ext cx="6857999" cy="8219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3618" y="339873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5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711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608"/>
            <a:ext cx="6858000" cy="8100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72816" y="257693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6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167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" y="888926"/>
            <a:ext cx="6642239" cy="82550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2961" y="467544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7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613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7584"/>
            <a:ext cx="6857999" cy="8316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0075" y="395536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8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97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115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2020-04-08T13:57:23Z</dcterms:created>
  <dcterms:modified xsi:type="dcterms:W3CDTF">2020-04-08T15:36:09Z</dcterms:modified>
</cp:coreProperties>
</file>