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35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6F0D6-931B-4F17-8A56-E7E007EE1FFC}" type="datetimeFigureOut">
              <a:rPr lang="ru-RU" smtClean="0"/>
              <a:t>вс 05.04.20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F121401-EBC4-49AE-A010-3F9780ECC2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3083"/>
    </mc:Choice>
    <mc:Fallback xmlns="">
      <p:transition spd="slow" advTm="13083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6F0D6-931B-4F17-8A56-E7E007EE1FFC}" type="datetimeFigureOut">
              <a:rPr lang="ru-RU" smtClean="0"/>
              <a:t>вс 05.04.20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1401-EBC4-49AE-A010-3F9780ECC2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3083"/>
    </mc:Choice>
    <mc:Fallback xmlns="">
      <p:transition spd="slow" advTm="13083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6F0D6-931B-4F17-8A56-E7E007EE1FFC}" type="datetimeFigureOut">
              <a:rPr lang="ru-RU" smtClean="0"/>
              <a:t>вс 05.04.20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1401-EBC4-49AE-A010-3F9780ECC2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3083"/>
    </mc:Choice>
    <mc:Fallback xmlns="">
      <p:transition spd="slow" advTm="13083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6F0D6-931B-4F17-8A56-E7E007EE1FFC}" type="datetimeFigureOut">
              <a:rPr lang="ru-RU" smtClean="0"/>
              <a:t>вс 05.04.20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1401-EBC4-49AE-A010-3F9780ECC2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3083"/>
    </mc:Choice>
    <mc:Fallback xmlns="">
      <p:transition spd="slow" advTm="13083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6F0D6-931B-4F17-8A56-E7E007EE1FFC}" type="datetimeFigureOut">
              <a:rPr lang="ru-RU" smtClean="0"/>
              <a:t>вс 05.04.20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121401-EBC4-49AE-A010-3F9780ECC25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3083"/>
    </mc:Choice>
    <mc:Fallback xmlns="">
      <p:transition spd="slow" advTm="13083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6F0D6-931B-4F17-8A56-E7E007EE1FFC}" type="datetimeFigureOut">
              <a:rPr lang="ru-RU" smtClean="0"/>
              <a:t>вс 05.04.20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1401-EBC4-49AE-A010-3F9780ECC2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3083"/>
    </mc:Choice>
    <mc:Fallback xmlns="">
      <p:transition spd="slow" advTm="13083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6F0D6-931B-4F17-8A56-E7E007EE1FFC}" type="datetimeFigureOut">
              <a:rPr lang="ru-RU" smtClean="0"/>
              <a:t>вс 05.04.20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1401-EBC4-49AE-A010-3F9780ECC2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3083"/>
    </mc:Choice>
    <mc:Fallback xmlns="">
      <p:transition spd="slow" advTm="13083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6F0D6-931B-4F17-8A56-E7E007EE1FFC}" type="datetimeFigureOut">
              <a:rPr lang="ru-RU" smtClean="0"/>
              <a:t>вс 05.04.20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1401-EBC4-49AE-A010-3F9780ECC2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3083"/>
    </mc:Choice>
    <mc:Fallback xmlns="">
      <p:transition spd="slow" advTm="13083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6F0D6-931B-4F17-8A56-E7E007EE1FFC}" type="datetimeFigureOut">
              <a:rPr lang="ru-RU" smtClean="0"/>
              <a:t>вс 05.04.20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1401-EBC4-49AE-A010-3F9780ECC2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3083"/>
    </mc:Choice>
    <mc:Fallback xmlns="">
      <p:transition spd="slow" advTm="13083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6F0D6-931B-4F17-8A56-E7E007EE1FFC}" type="datetimeFigureOut">
              <a:rPr lang="ru-RU" smtClean="0"/>
              <a:t>вс 05.04.20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21401-EBC4-49AE-A010-3F9780ECC25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3083"/>
    </mc:Choice>
    <mc:Fallback xmlns="">
      <p:transition spd="slow" advTm="13083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6F0D6-931B-4F17-8A56-E7E007EE1FFC}" type="datetimeFigureOut">
              <a:rPr lang="ru-RU" smtClean="0"/>
              <a:t>вс 05.04.20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F121401-EBC4-49AE-A010-3F9780ECC25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3083"/>
    </mc:Choice>
    <mc:Fallback xmlns="">
      <p:transition spd="slow" advTm="13083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F26F0D6-931B-4F17-8A56-E7E007EE1FFC}" type="datetimeFigureOut">
              <a:rPr lang="ru-RU" smtClean="0"/>
              <a:t>вс 05.04.20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6F121401-EBC4-49AE-A010-3F9780ECC25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5000" advTm="13083"/>
    </mc:Choice>
    <mc:Fallback xmlns="">
      <p:transition spd="slow" advTm="13083"/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   Загадки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«Кто где живет?»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837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752">
        <p:split orient="vert"/>
      </p:transition>
    </mc:Choice>
    <mc:Fallback xmlns="">
      <p:transition spd="slow" advTm="10752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Кто где Живет?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0" dirty="0" smtClean="0"/>
          </a:p>
          <a:p>
            <a:pPr algn="ctr"/>
            <a:endParaRPr lang="ru-RU" b="0" dirty="0"/>
          </a:p>
          <a:p>
            <a:pPr algn="ctr"/>
            <a:r>
              <a:rPr lang="ru-RU" b="0" dirty="0" smtClean="0"/>
              <a:t>Этот </a:t>
            </a:r>
            <a:r>
              <a:rPr lang="ru-RU" b="0" dirty="0"/>
              <a:t>дом для попугая</a:t>
            </a:r>
          </a:p>
          <a:p>
            <a:pPr algn="ctr"/>
            <a:r>
              <a:rPr lang="ru-RU" b="0" dirty="0"/>
              <a:t>В магазине покупают.</a:t>
            </a:r>
          </a:p>
          <a:p>
            <a:pPr algn="ctr"/>
            <a:r>
              <a:rPr lang="ru-RU" b="0" dirty="0"/>
              <a:t>В зоопарке тоже есть,</a:t>
            </a:r>
          </a:p>
          <a:p>
            <a:pPr algn="ctr"/>
            <a:r>
              <a:rPr lang="ru-RU" b="0" dirty="0"/>
              <a:t>Чтобы зверь не смог нас съесть.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949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0680"/>
    </mc:Choice>
    <mc:Fallback xmlns="">
      <p:transition spd="slow" advTm="1068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1" y="692696"/>
            <a:ext cx="7056784" cy="5433467"/>
          </a:xfrm>
        </p:spPr>
      </p:pic>
    </p:spTree>
    <p:extLst>
      <p:ext uri="{BB962C8B-B14F-4D97-AF65-F5344CB8AC3E}">
        <p14:creationId xmlns:p14="http://schemas.microsoft.com/office/powerpoint/2010/main" val="3907308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4029"/>
    </mc:Choice>
    <mc:Fallback xmlns="">
      <p:transition spd="slow" advTm="4029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Кто где живет?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0" dirty="0" smtClean="0"/>
          </a:p>
          <a:p>
            <a:pPr algn="ctr"/>
            <a:endParaRPr lang="ru-RU" b="0" dirty="0"/>
          </a:p>
          <a:p>
            <a:pPr algn="ctr"/>
            <a:r>
              <a:rPr lang="ru-RU" b="0" dirty="0" smtClean="0"/>
              <a:t>На </a:t>
            </a:r>
            <a:r>
              <a:rPr lang="ru-RU" b="0" dirty="0"/>
              <a:t>поляне возле елок,</a:t>
            </a:r>
          </a:p>
          <a:p>
            <a:pPr algn="ctr"/>
            <a:r>
              <a:rPr lang="ru-RU" b="0" dirty="0"/>
              <a:t>Дом построен из иголок.</a:t>
            </a:r>
          </a:p>
          <a:p>
            <a:pPr algn="ctr"/>
            <a:r>
              <a:rPr lang="ru-RU" b="0" dirty="0"/>
              <a:t>За травой не виден он,</a:t>
            </a:r>
          </a:p>
          <a:p>
            <a:pPr algn="ctr"/>
            <a:r>
              <a:rPr lang="ru-RU" b="0" dirty="0"/>
              <a:t>А жильцов в нем - миллион.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0401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0010"/>
    </mc:Choice>
    <mc:Fallback xmlns="">
      <p:transition spd="slow" advTm="1001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96752"/>
            <a:ext cx="7128792" cy="4380929"/>
          </a:xfrm>
        </p:spPr>
      </p:pic>
    </p:spTree>
    <p:extLst>
      <p:ext uri="{BB962C8B-B14F-4D97-AF65-F5344CB8AC3E}">
        <p14:creationId xmlns:p14="http://schemas.microsoft.com/office/powerpoint/2010/main" val="1862820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3419"/>
    </mc:Choice>
    <mc:Fallback xmlns="">
      <p:transition spd="slow" advTm="3419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Кто где живет?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0" dirty="0" smtClean="0"/>
          </a:p>
          <a:p>
            <a:pPr algn="ctr"/>
            <a:endParaRPr lang="ru-RU" b="0" dirty="0"/>
          </a:p>
          <a:p>
            <a:pPr algn="ctr"/>
            <a:r>
              <a:rPr lang="ru-RU" b="0" dirty="0" smtClean="0"/>
              <a:t>Длинный </a:t>
            </a:r>
            <a:r>
              <a:rPr lang="ru-RU" b="0" dirty="0"/>
              <a:t>домик под землей</a:t>
            </a:r>
          </a:p>
          <a:p>
            <a:pPr algn="ctr"/>
            <a:r>
              <a:rPr lang="ru-RU" b="0" dirty="0"/>
              <a:t>Извивается змеей.</a:t>
            </a:r>
          </a:p>
          <a:p>
            <a:pPr algn="ctr"/>
            <a:r>
              <a:rPr lang="ru-RU" b="0" dirty="0"/>
              <a:t>Этот коридор-дыра</a:t>
            </a:r>
          </a:p>
          <a:p>
            <a:pPr algn="ctr"/>
            <a:r>
              <a:rPr lang="ru-RU" b="0" dirty="0"/>
              <a:t>Называется</a:t>
            </a:r>
            <a:r>
              <a:rPr lang="ru-RU" b="0" dirty="0" smtClean="0"/>
              <a:t>…</a:t>
            </a:r>
            <a:endParaRPr lang="ru-RU" b="0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312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9073"/>
    </mc:Choice>
    <mc:Fallback xmlns="">
      <p:transition spd="slow" advTm="9073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80728"/>
            <a:ext cx="7560839" cy="5145435"/>
          </a:xfrm>
        </p:spPr>
      </p:pic>
    </p:spTree>
    <p:extLst>
      <p:ext uri="{BB962C8B-B14F-4D97-AF65-F5344CB8AC3E}">
        <p14:creationId xmlns:p14="http://schemas.microsoft.com/office/powerpoint/2010/main" val="61945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2389"/>
    </mc:Choice>
    <mc:Fallback xmlns="">
      <p:transition spd="slow" advTm="2389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Кто где живет?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0" dirty="0" smtClean="0"/>
          </a:p>
          <a:p>
            <a:pPr algn="ctr"/>
            <a:endParaRPr lang="ru-RU" b="0" dirty="0"/>
          </a:p>
          <a:p>
            <a:pPr algn="ctr"/>
            <a:endParaRPr lang="ru-RU" b="0" dirty="0" smtClean="0"/>
          </a:p>
          <a:p>
            <a:pPr algn="ctr"/>
            <a:r>
              <a:rPr lang="ru-RU" b="0" dirty="0" smtClean="0"/>
              <a:t>Ниток </a:t>
            </a:r>
            <a:r>
              <a:rPr lang="ru-RU" b="0" dirty="0"/>
              <a:t>много,</a:t>
            </a:r>
          </a:p>
          <a:p>
            <a:pPr algn="ctr"/>
            <a:r>
              <a:rPr lang="ru-RU" b="0" dirty="0"/>
              <a:t>А клубка не смотаешь.</a:t>
            </a:r>
          </a:p>
        </p:txBody>
      </p:sp>
    </p:spTree>
    <p:extLst>
      <p:ext uri="{BB962C8B-B14F-4D97-AF65-F5344CB8AC3E}">
        <p14:creationId xmlns:p14="http://schemas.microsoft.com/office/powerpoint/2010/main" val="2556224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6819"/>
    </mc:Choice>
    <mc:Fallback xmlns="">
      <p:transition spd="slow" advTm="6819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7704856" cy="5163492"/>
          </a:xfrm>
        </p:spPr>
      </p:pic>
    </p:spTree>
    <p:extLst>
      <p:ext uri="{BB962C8B-B14F-4D97-AF65-F5344CB8AC3E}">
        <p14:creationId xmlns:p14="http://schemas.microsoft.com/office/powerpoint/2010/main" val="393207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3587"/>
    </mc:Choice>
    <mc:Fallback xmlns="">
      <p:transition spd="slow" advTm="3587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где живет?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0" dirty="0" smtClean="0"/>
          </a:p>
          <a:p>
            <a:pPr algn="ctr"/>
            <a:endParaRPr lang="ru-RU" b="0" dirty="0"/>
          </a:p>
          <a:p>
            <a:pPr algn="ctr"/>
            <a:r>
              <a:rPr lang="ru-RU" b="0" dirty="0" smtClean="0"/>
              <a:t>Новоселье </a:t>
            </a:r>
            <a:r>
              <a:rPr lang="ru-RU" b="0" dirty="0"/>
              <a:t>у скворца</a:t>
            </a:r>
          </a:p>
          <a:p>
            <a:pPr algn="ctr"/>
            <a:r>
              <a:rPr lang="ru-RU" b="0" dirty="0"/>
              <a:t>Он ликует без конца.</a:t>
            </a:r>
          </a:p>
          <a:p>
            <a:pPr algn="ctr"/>
            <a:r>
              <a:rPr lang="ru-RU" b="0" dirty="0"/>
              <a:t>Чтоб у нас жил пересмешник,</a:t>
            </a:r>
          </a:p>
          <a:p>
            <a:pPr algn="ctr"/>
            <a:r>
              <a:rPr lang="ru-RU" b="0" dirty="0"/>
              <a:t>Смастерили мы...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494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8933"/>
    </mc:Choice>
    <mc:Fallback xmlns="">
      <p:transition spd="slow" advTm="8933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340768"/>
            <a:ext cx="7200800" cy="4153093"/>
          </a:xfrm>
        </p:spPr>
      </p:pic>
    </p:spTree>
    <p:extLst>
      <p:ext uri="{BB962C8B-B14F-4D97-AF65-F5344CB8AC3E}">
        <p14:creationId xmlns:p14="http://schemas.microsoft.com/office/powerpoint/2010/main" val="2466004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2964"/>
    </mc:Choice>
    <mc:Fallback xmlns="">
      <p:transition spd="slow" advTm="2964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Кто где живет?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0" dirty="0" smtClean="0"/>
          </a:p>
          <a:p>
            <a:pPr algn="ctr"/>
            <a:r>
              <a:rPr lang="ru-RU" b="0" dirty="0" smtClean="0"/>
              <a:t>В </a:t>
            </a:r>
            <a:r>
              <a:rPr lang="ru-RU" b="0" dirty="0"/>
              <a:t>этом домике жильцы</a:t>
            </a:r>
          </a:p>
          <a:p>
            <a:pPr algn="ctr"/>
            <a:r>
              <a:rPr lang="ru-RU" b="0" dirty="0"/>
              <a:t>Все умелые пловцы.</a:t>
            </a:r>
          </a:p>
          <a:p>
            <a:pPr algn="ctr"/>
            <a:r>
              <a:rPr lang="ru-RU" b="0" dirty="0"/>
              <a:t>Что за дом у них такой:</a:t>
            </a:r>
          </a:p>
          <a:p>
            <a:pPr algn="ctr"/>
            <a:r>
              <a:rPr lang="ru-RU" b="0" dirty="0"/>
              <a:t>До краев налит водой?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286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3121"/>
    </mc:Choice>
    <mc:Fallback xmlns="">
      <p:transition spd="slow" advTm="13121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где живет?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0" dirty="0" smtClean="0"/>
          </a:p>
          <a:p>
            <a:pPr algn="ctr"/>
            <a:endParaRPr lang="ru-RU" b="0" dirty="0"/>
          </a:p>
          <a:p>
            <a:pPr algn="ctr"/>
            <a:r>
              <a:rPr lang="ru-RU" b="0" dirty="0" smtClean="0"/>
              <a:t>Этот </a:t>
            </a:r>
            <a:r>
              <a:rPr lang="ru-RU" b="0" dirty="0"/>
              <a:t>дом -</a:t>
            </a:r>
          </a:p>
          <a:p>
            <a:pPr algn="ctr"/>
            <a:r>
              <a:rPr lang="ru-RU" b="0" dirty="0"/>
              <a:t>Не завод и не школа,</a:t>
            </a:r>
          </a:p>
          <a:p>
            <a:pPr algn="ctr"/>
            <a:r>
              <a:rPr lang="ru-RU" b="0" dirty="0"/>
              <a:t>В этом домике</a:t>
            </a:r>
          </a:p>
          <a:p>
            <a:pPr algn="ctr"/>
            <a:r>
              <a:rPr lang="ru-RU" b="0" dirty="0"/>
              <a:t>Трудятся пчёлы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4255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6849"/>
    </mc:Choice>
    <mc:Fallback xmlns="">
      <p:transition spd="slow" advTm="6849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92696"/>
            <a:ext cx="6624736" cy="5433467"/>
          </a:xfrm>
        </p:spPr>
      </p:pic>
    </p:spTree>
    <p:extLst>
      <p:ext uri="{BB962C8B-B14F-4D97-AF65-F5344CB8AC3E}">
        <p14:creationId xmlns:p14="http://schemas.microsoft.com/office/powerpoint/2010/main" val="353594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686"/>
    </mc:Choice>
    <mc:Fallback xmlns="">
      <p:transition spd="slow" advTm="1686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Кто где живет?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0" dirty="0" smtClean="0"/>
          </a:p>
          <a:p>
            <a:pPr algn="ctr"/>
            <a:endParaRPr lang="ru-RU" b="0" dirty="0"/>
          </a:p>
          <a:p>
            <a:pPr algn="ctr"/>
            <a:endParaRPr lang="ru-RU" b="0" dirty="0" smtClean="0"/>
          </a:p>
          <a:p>
            <a:pPr algn="ctr"/>
            <a:r>
              <a:rPr lang="ru-RU" b="0" dirty="0" smtClean="0"/>
              <a:t>Кто </a:t>
            </a:r>
            <a:r>
              <a:rPr lang="ru-RU" b="0" dirty="0"/>
              <a:t>на себе свой дом носит?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775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3360"/>
    </mc:Choice>
    <mc:Fallback xmlns="">
      <p:transition spd="slow" advTm="336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044" y="1752600"/>
            <a:ext cx="5196312" cy="4373563"/>
          </a:xfrm>
        </p:spPr>
      </p:pic>
    </p:spTree>
    <p:extLst>
      <p:ext uri="{BB962C8B-B14F-4D97-AF65-F5344CB8AC3E}">
        <p14:creationId xmlns:p14="http://schemas.microsoft.com/office/powerpoint/2010/main" val="61255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3521"/>
    </mc:Choice>
    <mc:Fallback xmlns="">
      <p:transition spd="slow" advTm="3521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320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sz="9600" dirty="0" smtClean="0"/>
              <a:t>конец</a:t>
            </a:r>
          </a:p>
          <a:p>
            <a:pPr algn="r"/>
            <a:endParaRPr lang="ru-RU" sz="2400" dirty="0" smtClean="0"/>
          </a:p>
          <a:p>
            <a:pPr algn="r"/>
            <a:endParaRPr lang="ru-RU" sz="2400" dirty="0"/>
          </a:p>
          <a:p>
            <a:pPr algn="r"/>
            <a:r>
              <a:rPr lang="ru-RU" sz="2400" dirty="0" smtClean="0"/>
              <a:t>Составили :</a:t>
            </a:r>
          </a:p>
          <a:p>
            <a:pPr algn="r"/>
            <a:r>
              <a:rPr lang="ru-RU" sz="2400" dirty="0" smtClean="0"/>
              <a:t> воспитатели</a:t>
            </a:r>
          </a:p>
          <a:p>
            <a:pPr algn="r"/>
            <a:r>
              <a:rPr lang="ru-RU" sz="2400" dirty="0" smtClean="0"/>
              <a:t> подготовительной  к школе</a:t>
            </a:r>
          </a:p>
          <a:p>
            <a:pPr algn="r"/>
            <a:r>
              <a:rPr lang="ru-RU" sz="2400" dirty="0" err="1" smtClean="0"/>
              <a:t>группы«Ягодка</a:t>
            </a:r>
            <a:r>
              <a:rPr lang="ru-RU" sz="2400" dirty="0" smtClean="0"/>
              <a:t>» №3</a:t>
            </a:r>
          </a:p>
          <a:p>
            <a:pPr algn="r"/>
            <a:r>
              <a:rPr lang="ru-RU" sz="2400" dirty="0" smtClean="0"/>
              <a:t>Лукьянова А.В.</a:t>
            </a:r>
          </a:p>
          <a:p>
            <a:pPr algn="r"/>
            <a:r>
              <a:rPr lang="ru-RU" sz="2400" dirty="0" err="1" smtClean="0"/>
              <a:t>Тузаева</a:t>
            </a:r>
            <a:r>
              <a:rPr lang="ru-RU" sz="2400" dirty="0" smtClean="0"/>
              <a:t> С.В.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64988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4340"/>
    </mc:Choice>
    <mc:Fallback xmlns="">
      <p:transition spd="slow" advTm="434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590" y="1752600"/>
            <a:ext cx="5179219" cy="4373563"/>
          </a:xfrm>
        </p:spPr>
      </p:pic>
    </p:spTree>
    <p:extLst>
      <p:ext uri="{BB962C8B-B14F-4D97-AF65-F5344CB8AC3E}">
        <p14:creationId xmlns:p14="http://schemas.microsoft.com/office/powerpoint/2010/main" val="225693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3639"/>
    </mc:Choice>
    <mc:Fallback xmlns="">
      <p:transition spd="slow" advTm="3639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Кто где живет?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0" dirty="0" smtClean="0"/>
          </a:p>
          <a:p>
            <a:pPr algn="ctr"/>
            <a:endParaRPr lang="ru-RU" b="0" dirty="0"/>
          </a:p>
          <a:p>
            <a:pPr algn="ctr"/>
            <a:r>
              <a:rPr lang="ru-RU" b="0" dirty="0" smtClean="0"/>
              <a:t>Возле </a:t>
            </a:r>
            <a:r>
              <a:rPr lang="ru-RU" b="0" dirty="0"/>
              <a:t>дома дом стоит.</a:t>
            </a:r>
          </a:p>
          <a:p>
            <a:pPr algn="ctr"/>
            <a:r>
              <a:rPr lang="ru-RU" b="0" dirty="0"/>
              <a:t>Кто же в нем всю ночь не спит?</a:t>
            </a:r>
          </a:p>
          <a:p>
            <a:pPr algn="ctr"/>
            <a:r>
              <a:rPr lang="ru-RU" b="0" dirty="0"/>
              <a:t>На чужих он громко лает,</a:t>
            </a:r>
          </a:p>
          <a:p>
            <a:pPr algn="ctr"/>
            <a:r>
              <a:rPr lang="ru-RU" b="0" dirty="0"/>
              <a:t>К дому близко не пускает.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6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2388"/>
    </mc:Choice>
    <mc:Fallback xmlns="">
      <p:transition spd="slow" advTm="12388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071" y="1752600"/>
            <a:ext cx="4920258" cy="4373563"/>
          </a:xfrm>
        </p:spPr>
      </p:pic>
    </p:spTree>
    <p:extLst>
      <p:ext uri="{BB962C8B-B14F-4D97-AF65-F5344CB8AC3E}">
        <p14:creationId xmlns:p14="http://schemas.microsoft.com/office/powerpoint/2010/main" val="3680080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3674"/>
    </mc:Choice>
    <mc:Fallback xmlns="">
      <p:transition spd="slow" advTm="3674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Кто где живет?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0" dirty="0" smtClean="0"/>
          </a:p>
          <a:p>
            <a:pPr algn="ctr"/>
            <a:endParaRPr lang="ru-RU" b="0" dirty="0"/>
          </a:p>
          <a:p>
            <a:pPr algn="ctr"/>
            <a:endParaRPr lang="ru-RU" b="0" dirty="0" smtClean="0"/>
          </a:p>
          <a:p>
            <a:pPr algn="ctr"/>
            <a:r>
              <a:rPr lang="ru-RU" b="0" dirty="0" smtClean="0"/>
              <a:t>Вот </a:t>
            </a:r>
            <a:r>
              <a:rPr lang="ru-RU" b="0" dirty="0"/>
              <a:t>на ветках чудо-дом</a:t>
            </a:r>
          </a:p>
          <a:p>
            <a:pPr algn="ctr"/>
            <a:r>
              <a:rPr lang="ru-RU" b="0" dirty="0"/>
              <a:t>Как уютно птицам в нем.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608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7950"/>
    </mc:Choice>
    <mc:Fallback xmlns="">
      <p:transition spd="slow" advTm="795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678" y="1752600"/>
            <a:ext cx="4395044" cy="4373563"/>
          </a:xfrm>
        </p:spPr>
      </p:pic>
    </p:spTree>
    <p:extLst>
      <p:ext uri="{BB962C8B-B14F-4D97-AF65-F5344CB8AC3E}">
        <p14:creationId xmlns:p14="http://schemas.microsoft.com/office/powerpoint/2010/main" val="1253036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3109"/>
    </mc:Choice>
    <mc:Fallback xmlns="">
      <p:transition spd="slow" advTm="3109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Кто где живет?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0" dirty="0" smtClean="0"/>
          </a:p>
          <a:p>
            <a:pPr algn="ctr"/>
            <a:endParaRPr lang="ru-RU" b="0" dirty="0"/>
          </a:p>
          <a:p>
            <a:pPr algn="ctr"/>
            <a:endParaRPr lang="ru-RU" b="0" dirty="0" smtClean="0"/>
          </a:p>
          <a:p>
            <a:pPr algn="ctr"/>
            <a:r>
              <a:rPr lang="ru-RU" b="0" dirty="0" smtClean="0"/>
              <a:t>Белке </a:t>
            </a:r>
            <a:r>
              <a:rPr lang="ru-RU" b="0" dirty="0"/>
              <a:t>спать зимой тепло,</a:t>
            </a:r>
          </a:p>
          <a:p>
            <a:pPr algn="ctr"/>
            <a:r>
              <a:rPr lang="ru-RU" b="0" dirty="0"/>
              <a:t>Если спрячется 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054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6784"/>
    </mc:Choice>
    <mc:Fallback xmlns="">
      <p:transition spd="slow" advTm="6784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6632"/>
            <a:ext cx="8280920" cy="6840760"/>
          </a:xfrm>
        </p:spPr>
      </p:pic>
    </p:spTree>
    <p:extLst>
      <p:ext uri="{BB962C8B-B14F-4D97-AF65-F5344CB8AC3E}">
        <p14:creationId xmlns:p14="http://schemas.microsoft.com/office/powerpoint/2010/main" val="3340402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2411"/>
    </mc:Choice>
    <mc:Fallback xmlns="">
      <p:transition spd="slow" advTm="241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61</TotalTime>
  <Words>243</Words>
  <Application>Microsoft Office PowerPoint</Application>
  <PresentationFormat>Экран (4:3)</PresentationFormat>
  <Paragraphs>82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Главная</vt:lpstr>
      <vt:lpstr>   Загадки</vt:lpstr>
      <vt:lpstr>        Кто где живет?</vt:lpstr>
      <vt:lpstr>Презентация PowerPoint</vt:lpstr>
      <vt:lpstr>      Кто где живет?</vt:lpstr>
      <vt:lpstr>Презентация PowerPoint</vt:lpstr>
      <vt:lpstr>       Кто где живет?</vt:lpstr>
      <vt:lpstr>Презентация PowerPoint</vt:lpstr>
      <vt:lpstr>       Кто где живет?</vt:lpstr>
      <vt:lpstr>Презентация PowerPoint</vt:lpstr>
      <vt:lpstr>       Кто где Живет?</vt:lpstr>
      <vt:lpstr>Презентация PowerPoint</vt:lpstr>
      <vt:lpstr>       Кто где живет?</vt:lpstr>
      <vt:lpstr>Презентация PowerPoint</vt:lpstr>
      <vt:lpstr>     Кто где живет?</vt:lpstr>
      <vt:lpstr>Презентация PowerPoint</vt:lpstr>
      <vt:lpstr>    Кто где живет?</vt:lpstr>
      <vt:lpstr>Презентация PowerPoint</vt:lpstr>
      <vt:lpstr>Кто где живет?</vt:lpstr>
      <vt:lpstr>Презентация PowerPoint</vt:lpstr>
      <vt:lpstr>Кто где живет?</vt:lpstr>
      <vt:lpstr>Презентация PowerPoint</vt:lpstr>
      <vt:lpstr>        Кто где живет?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</dc:title>
  <dc:creator>Пользователь</dc:creator>
  <cp:lastModifiedBy>Пользователь</cp:lastModifiedBy>
  <cp:revision>9</cp:revision>
  <dcterms:created xsi:type="dcterms:W3CDTF">2020-04-05T10:56:50Z</dcterms:created>
  <dcterms:modified xsi:type="dcterms:W3CDTF">2020-04-05T12:02:55Z</dcterms:modified>
</cp:coreProperties>
</file>