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4" r:id="rId8"/>
    <p:sldId id="270" r:id="rId9"/>
    <p:sldId id="269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E66C31-170E-449E-9ACA-7E3B8311822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0C6C228-A6A9-47C5-996E-E0A32D4AB109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«Созвездие»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Весенняя олимпиада</a:t>
            </a:r>
          </a:p>
          <a:p>
            <a:r>
              <a:rPr lang="ru-RU" dirty="0" smtClean="0"/>
              <a:t>занятие №6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76672"/>
            <a:ext cx="1872208" cy="2753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70580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71723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242088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5157192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116632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73056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4077072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88640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Вы не забыли отправить ответы?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88640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05064"/>
            <a:ext cx="2232248" cy="250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96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Здравствуйте, уважаемые родители и дорогие дети!</a:t>
            </a:r>
          </a:p>
          <a:p>
            <a:pPr>
              <a:buNone/>
            </a:pPr>
            <a:r>
              <a:rPr lang="ru-RU" sz="2400" dirty="0" smtClean="0"/>
              <a:t>Выполнив задания олимпиады, пожалуйста, пришлите ответы на мою почту. </a:t>
            </a:r>
          </a:p>
          <a:p>
            <a:pPr>
              <a:buNone/>
            </a:pP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8359" y="2060848"/>
            <a:ext cx="1235641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700809"/>
          <a:ext cx="7488832" cy="2926080"/>
        </p:xfrm>
        <a:graphic>
          <a:graphicData uri="http://schemas.openxmlformats.org/drawingml/2006/table">
            <a:tbl>
              <a:tblPr/>
              <a:tblGrid>
                <a:gridCol w="1728192"/>
                <a:gridCol w="5760640"/>
              </a:tblGrid>
              <a:tr h="166755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Фамилия </a:t>
                      </a:r>
                      <a:r>
                        <a:rPr lang="ru-RU" smtClean="0"/>
                        <a:t>и имя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задания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и ответ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7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4797152"/>
            <a:ext cx="70533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Оценка: Правильно сделано больше 15 заданий -  диплом 1 степени,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больше 12 заданий  - </a:t>
            </a:r>
            <a:r>
              <a:rPr lang="ru-RU" dirty="0" smtClean="0">
                <a:solidFill>
                  <a:srgbClr val="002060"/>
                </a:solidFill>
              </a:rPr>
              <a:t> диплом </a:t>
            </a:r>
            <a:r>
              <a:rPr lang="ru-RU" dirty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 степени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dirty="0">
                <a:solidFill>
                  <a:srgbClr val="002060"/>
                </a:solidFill>
              </a:rPr>
              <a:t>б</a:t>
            </a:r>
            <a:r>
              <a:rPr lang="ru-RU" dirty="0" smtClean="0">
                <a:solidFill>
                  <a:srgbClr val="002060"/>
                </a:solidFill>
              </a:rPr>
              <a:t>ольше  7 заданий – </a:t>
            </a:r>
            <a:r>
              <a:rPr lang="ru-RU" dirty="0" smtClean="0">
                <a:solidFill>
                  <a:srgbClr val="002060"/>
                </a:solidFill>
              </a:rPr>
              <a:t>диплом 3 степени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Больше 1 задания  - сертификат участника.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Победители получают  дипломы.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/>
              <a:t>1.  Проведи </a:t>
            </a:r>
            <a:r>
              <a:rPr lang="ru-RU" dirty="0"/>
              <a:t>в квадрате 2 отрезка так, чтобы получилось 2 треугольника и 1 пятиугольник.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lvl="0">
              <a:buNone/>
            </a:pPr>
            <a:r>
              <a:rPr lang="ru-RU" dirty="0" smtClean="0"/>
              <a:t> 2. Отец </a:t>
            </a:r>
            <a:r>
              <a:rPr lang="ru-RU" dirty="0"/>
              <a:t>старше сына на 25 лет.  Сколько лет отцу и сколько лет сыну, </a:t>
            </a:r>
            <a:r>
              <a:rPr lang="ru-RU" dirty="0" smtClean="0"/>
              <a:t>если </a:t>
            </a:r>
            <a:r>
              <a:rPr lang="ru-RU" dirty="0"/>
              <a:t>сын моложе отца в 6 раз.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Решение</a:t>
            </a:r>
            <a:r>
              <a:rPr lang="ru-RU" dirty="0" smtClean="0"/>
              <a:t>: __________________________________________</a:t>
            </a:r>
          </a:p>
          <a:p>
            <a:pPr>
              <a:buNone/>
            </a:pPr>
            <a:r>
              <a:rPr lang="ru-RU" dirty="0" smtClean="0"/>
              <a:t>Ответ: _____________________________________________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348880"/>
            <a:ext cx="1800200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0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/>
              <a:t>  3,  Во </a:t>
            </a:r>
            <a:r>
              <a:rPr lang="ru-RU" dirty="0"/>
              <a:t>дворе стояли мотоциклы, легковые машины и мотоциклы с колясками. Мальчик насчитал 13 колёс. Сколько могло стоять во </a:t>
            </a:r>
            <a:r>
              <a:rPr lang="ru-RU" dirty="0" err="1" smtClean="0"/>
              <a:t>дворемашин</a:t>
            </a:r>
            <a:r>
              <a:rPr lang="ru-RU" dirty="0"/>
              <a:t>, мотоциклов и мотоциклов с колясками?</a:t>
            </a:r>
          </a:p>
          <a:p>
            <a:pPr>
              <a:buNone/>
            </a:pPr>
            <a:r>
              <a:rPr lang="ru-RU" dirty="0" smtClean="0"/>
              <a:t>        Укажи </a:t>
            </a:r>
            <a:r>
              <a:rPr lang="ru-RU" dirty="0"/>
              <a:t>все решения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Решение :_______________________________________________________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Ответ</a:t>
            </a:r>
            <a:r>
              <a:rPr lang="ru-RU" dirty="0"/>
              <a:t>:__________________________________________________________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     </a:t>
            </a:r>
            <a:r>
              <a:rPr lang="ru-RU" dirty="0" smtClean="0"/>
              <a:t>4. </a:t>
            </a:r>
            <a:r>
              <a:rPr lang="ru-RU" dirty="0"/>
              <a:t>В коробке лежат геометрические фигуры: квадраты, круги и </a:t>
            </a:r>
          </a:p>
          <a:p>
            <a:pPr>
              <a:buNone/>
            </a:pPr>
            <a:r>
              <a:rPr lang="ru-RU" dirty="0"/>
              <a:t>треугольники. Всего 20 фигур. Треугольников в 5 раз больше, чем</a:t>
            </a:r>
          </a:p>
          <a:p>
            <a:pPr>
              <a:buNone/>
            </a:pPr>
            <a:r>
              <a:rPr lang="ru-RU" dirty="0"/>
              <a:t>квадратов. Сколько фигур разного вида лежат в коробке?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  </a:t>
            </a:r>
            <a:r>
              <a:rPr lang="ru-RU" dirty="0"/>
              <a:t>Решение :_____________________________________________________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Ответ: ________________________________________________________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331" y="0"/>
            <a:ext cx="1258165" cy="165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dirty="0" smtClean="0"/>
              <a:t>5.   Между </a:t>
            </a:r>
            <a:r>
              <a:rPr lang="ru-RU" dirty="0"/>
              <a:t>числами 1 2 3 4 5 6 7 8 9  расставьте знаки арифметических действий и скобки так, чтобы полученное выражение имело значение100.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Ответ</a:t>
            </a:r>
            <a:r>
              <a:rPr lang="ru-RU" dirty="0" smtClean="0"/>
              <a:t>: ___________________________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 lvl="0">
              <a:buNone/>
            </a:pPr>
            <a:r>
              <a:rPr lang="ru-RU" dirty="0" smtClean="0"/>
              <a:t>6.  </a:t>
            </a:r>
            <a:r>
              <a:rPr lang="ru-RU" dirty="0"/>
              <a:t>Катя в 6 раз моложе своего прадедушки; если между цифрами её</a:t>
            </a:r>
          </a:p>
          <a:p>
            <a:pPr>
              <a:buNone/>
            </a:pPr>
            <a:r>
              <a:rPr lang="ru-RU" dirty="0" smtClean="0"/>
              <a:t>      возраста </a:t>
            </a:r>
            <a:r>
              <a:rPr lang="ru-RU" dirty="0"/>
              <a:t>поставить 0, получится возраст её прадеда. Сколько ей лет?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Решение </a:t>
            </a:r>
            <a:r>
              <a:rPr lang="ru-RU" dirty="0"/>
              <a:t>:_____________________________________________________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Ответ:  ___________________________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0"/>
            <a:ext cx="14668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/>
              <a:t>    7. </a:t>
            </a:r>
            <a:r>
              <a:rPr lang="ru-RU" dirty="0" err="1" smtClean="0"/>
              <a:t>Муравьишка</a:t>
            </a:r>
            <a:r>
              <a:rPr lang="ru-RU" dirty="0" smtClean="0"/>
              <a:t> </a:t>
            </a:r>
            <a:r>
              <a:rPr lang="ru-RU" dirty="0"/>
              <a:t>ехал на гусенице 24 мин, а потом пересел на жука и проехал путь в 4 раза больший. Сколько минут он ехал на жуке, если жук передвигается в 8 раз быстрее  гусеницы?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Решение: _ ______________________________________________________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Ответ</a:t>
            </a:r>
            <a:r>
              <a:rPr lang="ru-RU" dirty="0"/>
              <a:t>:__________________________________________________________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lvl="0">
              <a:buNone/>
            </a:pPr>
            <a:r>
              <a:rPr lang="ru-RU" dirty="0" smtClean="0"/>
              <a:t>     8. От </a:t>
            </a:r>
            <a:r>
              <a:rPr lang="ru-RU" dirty="0"/>
              <a:t>города до посёлка автобус ехал 2 ч со скоростью 80 км/ч. Сколько времени понадобится велосипедисту, чтобы проехать этот путь со скоростью 16 км/ч?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Решение:  _______________________________________________________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Ответ</a:t>
            </a:r>
            <a:r>
              <a:rPr lang="ru-RU" dirty="0"/>
              <a:t>:__________________________________________________________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6819" y="1"/>
            <a:ext cx="118101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2 часть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73016"/>
            <a:ext cx="76390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77247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2924944"/>
            <a:ext cx="5295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5733256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1"/>
            <a:ext cx="1331640" cy="175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74580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75438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5229200"/>
            <a:ext cx="6030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276872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6662" y="0"/>
            <a:ext cx="1287338" cy="169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72675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73723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270892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797152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Решение: ___________________________________</a:t>
            </a:r>
          </a:p>
          <a:p>
            <a:r>
              <a:rPr lang="ru-RU" dirty="0" smtClean="0"/>
              <a:t>Ответ:  ______________________________________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6662" y="0"/>
            <a:ext cx="1287338" cy="169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68</TotalTime>
  <Words>273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Занятия в кружке «Созвездие»</vt:lpstr>
      <vt:lpstr>Слайд 2</vt:lpstr>
      <vt:lpstr>1 часть</vt:lpstr>
      <vt:lpstr>Слайд 4</vt:lpstr>
      <vt:lpstr>Слайд 5</vt:lpstr>
      <vt:lpstr>Слайд 6</vt:lpstr>
      <vt:lpstr>2 часть</vt:lpstr>
      <vt:lpstr>Слайд 8</vt:lpstr>
      <vt:lpstr>Слайд 9</vt:lpstr>
      <vt:lpstr>Слайд 10</vt:lpstr>
      <vt:lpstr>Слайд 11</vt:lpstr>
      <vt:lpstr>Вы не забыли отправить ответы?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«Созвездие»</dc:title>
  <dc:creator>Надежда</dc:creator>
  <cp:lastModifiedBy>Надежда</cp:lastModifiedBy>
  <cp:revision>9</cp:revision>
  <dcterms:created xsi:type="dcterms:W3CDTF">2020-04-08T07:23:55Z</dcterms:created>
  <dcterms:modified xsi:type="dcterms:W3CDTF">2020-04-08T08:32:05Z</dcterms:modified>
</cp:coreProperties>
</file>