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5" d="100"/>
          <a:sy n="55" d="100"/>
        </p:scale>
        <p:origin x="1104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7D3BC-D8DD-43CD-A70A-49192AF35270}" type="datetimeFigureOut">
              <a:rPr lang="ru-RU" smtClean="0"/>
              <a:t>02.03.2020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0A278-F755-482F-B529-8EA179D645E8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7D3BC-D8DD-43CD-A70A-49192AF35270}" type="datetimeFigureOut">
              <a:rPr lang="ru-RU" smtClean="0"/>
              <a:t>02.03.2020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0A278-F755-482F-B529-8EA179D645E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7D3BC-D8DD-43CD-A70A-49192AF35270}" type="datetimeFigureOut">
              <a:rPr lang="ru-RU" smtClean="0"/>
              <a:t>02.03.2020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0A278-F755-482F-B529-8EA179D645E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7D3BC-D8DD-43CD-A70A-49192AF35270}" type="datetimeFigureOut">
              <a:rPr lang="ru-RU" smtClean="0"/>
              <a:t>02.03.2020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0A278-F755-482F-B529-8EA179D645E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7D3BC-D8DD-43CD-A70A-49192AF35270}" type="datetimeFigureOut">
              <a:rPr lang="ru-RU" smtClean="0"/>
              <a:t>02.03.2020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0A278-F755-482F-B529-8EA179D645E8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7D3BC-D8DD-43CD-A70A-49192AF35270}" type="datetimeFigureOut">
              <a:rPr lang="ru-RU" smtClean="0"/>
              <a:t>02.03.2020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0A278-F755-482F-B529-8EA179D645E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7D3BC-D8DD-43CD-A70A-49192AF35270}" type="datetimeFigureOut">
              <a:rPr lang="ru-RU" smtClean="0"/>
              <a:t>02.03.2020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0A278-F755-482F-B529-8EA179D645E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7D3BC-D8DD-43CD-A70A-49192AF35270}" type="datetimeFigureOut">
              <a:rPr lang="ru-RU" smtClean="0"/>
              <a:t>02.03.2020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0A278-F755-482F-B529-8EA179D645E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7D3BC-D8DD-43CD-A70A-49192AF35270}" type="datetimeFigureOut">
              <a:rPr lang="ru-RU" smtClean="0"/>
              <a:t>02.03.2020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0A278-F755-482F-B529-8EA179D645E8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7D3BC-D8DD-43CD-A70A-49192AF35270}" type="datetimeFigureOut">
              <a:rPr lang="ru-RU" smtClean="0"/>
              <a:t>02.03.2020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0A278-F755-482F-B529-8EA179D645E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7D3BC-D8DD-43CD-A70A-49192AF35270}" type="datetimeFigureOut">
              <a:rPr lang="ru-RU" smtClean="0"/>
              <a:t>02.03.2020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0A278-F755-482F-B529-8EA179D645E8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/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B6D7D3BC-D8DD-43CD-A70A-49192AF35270}" type="datetimeFigureOut">
              <a:rPr lang="ru-RU" smtClean="0"/>
              <a:t>02.03.2020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39F0A278-F755-482F-B529-8EA179D645E8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1556792"/>
            <a:ext cx="7243896" cy="3595160"/>
          </a:xfrm>
        </p:spPr>
        <p:txBody>
          <a:bodyPr>
            <a:noAutofit/>
          </a:bodyPr>
          <a:lstStyle/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На странице букваря </a:t>
            </a:r>
            <a:br>
              <a:rPr lang="ru-RU" sz="4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Тридцать три богатыря. </a:t>
            </a:r>
            <a:br>
              <a:rPr lang="ru-RU" sz="4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Мудрецов-богатырей </a:t>
            </a:r>
            <a:br>
              <a:rPr lang="ru-RU" sz="4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Знает каждый грамотей. 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59632" y="332656"/>
            <a:ext cx="7674056" cy="5915744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Буква Т стоит на крыше: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Телевизор в доме том.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 в антенну превратилась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на крыше очутилась.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Удобная буква!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Удобно в ней то,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Что можно на букву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Повесить пальто.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Филин, в книжку залетев,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Превратился в букву Ф.</a:t>
            </a: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15616" y="1412776"/>
            <a:ext cx="7498080" cy="4800600"/>
          </a:xfrm>
        </p:spPr>
        <p:txBody>
          <a:bodyPr/>
          <a:lstStyle/>
          <a:p>
            <a:pPr lvl="0"/>
            <a:r>
              <a:rPr lang="ru-RU" dirty="0" smtClean="0"/>
              <a:t>-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Азбука к мудрости ступенька.</a:t>
            </a:r>
          </a:p>
          <a:p>
            <a:pPr lvl="0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-Аз да буки — начало науки.</a:t>
            </a:r>
          </a:p>
          <a:p>
            <a:pPr lvl="0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-Аз да буки, да и конец науки.</a:t>
            </a:r>
          </a:p>
          <a:p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avatars.mds.yandex.net/get-afishanew/21626/54f84f2332f78f5cefc8e4bd80c6c3a6/ori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620688"/>
            <a:ext cx="7848872" cy="523258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5602" name="Picture 2" descr="C:\Users\антон\Desktop\53397736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260648"/>
            <a:ext cx="6411824" cy="624478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6626" name="Picture 2" descr="C:\Users\антон\Desktop\hello_html_61eec29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476672"/>
            <a:ext cx="7679986" cy="57606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7650" name="Picture 2" descr="C:\Users\антон\Desktop\hello_html_m7ff424c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476672"/>
            <a:ext cx="7583986" cy="56886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8674" name="Picture 2" descr="C:\Users\антон\Desktop\hello_html_3b8a47d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548680"/>
            <a:ext cx="7679986" cy="57606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71600" y="404664"/>
            <a:ext cx="7962088" cy="5843736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Ученик: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Вставайте дружно всякий раз,</a:t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Когда учитель входит в класс.</a:t>
            </a:r>
          </a:p>
          <a:p>
            <a:pPr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Ученик</a:t>
            </a: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Нельзя на уроке-</a:t>
            </a:r>
          </a:p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Послушай, дружок,</a:t>
            </a:r>
          </a:p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Жвачку жевать,</a:t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И кусать пирожок.</a:t>
            </a:r>
          </a:p>
          <a:p>
            <a:pPr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Ученик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Парта – это не кровать,</a:t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И на ней нельзя лежать.</a:t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Ты сиди за партой стройно,</a:t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И веди себя достойно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87624" y="548680"/>
            <a:ext cx="7746064" cy="569972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3900" b="1" dirty="0" smtClean="0">
                <a:latin typeface="Times New Roman" pitchFamily="18" charset="0"/>
                <a:cs typeface="Times New Roman" pitchFamily="18" charset="0"/>
              </a:rPr>
              <a:t>Ученик:</a:t>
            </a:r>
            <a:endParaRPr lang="ru-RU" sz="39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900" dirty="0" smtClean="0">
                <a:latin typeface="Times New Roman" pitchFamily="18" charset="0"/>
                <a:cs typeface="Times New Roman" pitchFamily="18" charset="0"/>
              </a:rPr>
              <a:t>Ответить хочешь – не шуми,</a:t>
            </a:r>
            <a:br>
              <a:rPr lang="ru-RU" sz="39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900" dirty="0" smtClean="0">
                <a:latin typeface="Times New Roman" pitchFamily="18" charset="0"/>
                <a:cs typeface="Times New Roman" pitchFamily="18" charset="0"/>
              </a:rPr>
              <a:t>А только руку подними.</a:t>
            </a:r>
            <a:br>
              <a:rPr lang="ru-RU" sz="39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900" dirty="0" smtClean="0">
                <a:latin typeface="Times New Roman" pitchFamily="18" charset="0"/>
                <a:cs typeface="Times New Roman" pitchFamily="18" charset="0"/>
              </a:rPr>
              <a:t>Учитель спросит – надо встать.</a:t>
            </a:r>
            <a:br>
              <a:rPr lang="ru-RU" sz="39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900" dirty="0" smtClean="0">
                <a:latin typeface="Times New Roman" pitchFamily="18" charset="0"/>
                <a:cs typeface="Times New Roman" pitchFamily="18" charset="0"/>
              </a:rPr>
              <a:t>Когда он сесть позволит – сядь</a:t>
            </a:r>
          </a:p>
          <a:p>
            <a:pPr>
              <a:buNone/>
            </a:pPr>
            <a:r>
              <a:rPr lang="ru-RU" sz="3900" b="1" dirty="0" smtClean="0">
                <a:latin typeface="Times New Roman" pitchFamily="18" charset="0"/>
                <a:cs typeface="Times New Roman" pitchFamily="18" charset="0"/>
              </a:rPr>
              <a:t>Ученик:</a:t>
            </a:r>
            <a:endParaRPr lang="ru-RU" sz="39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900" dirty="0" smtClean="0">
                <a:latin typeface="Times New Roman" pitchFamily="18" charset="0"/>
                <a:cs typeface="Times New Roman" pitchFamily="18" charset="0"/>
              </a:rPr>
              <a:t>Ежедневно по утрам,</a:t>
            </a:r>
            <a:br>
              <a:rPr lang="ru-RU" sz="39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900" dirty="0" smtClean="0">
                <a:latin typeface="Times New Roman" pitchFamily="18" charset="0"/>
                <a:cs typeface="Times New Roman" pitchFamily="18" charset="0"/>
              </a:rPr>
              <a:t>Заниматься надо нам.</a:t>
            </a:r>
            <a:br>
              <a:rPr lang="ru-RU" sz="39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900" dirty="0" smtClean="0">
                <a:latin typeface="Times New Roman" pitchFamily="18" charset="0"/>
                <a:cs typeface="Times New Roman" pitchFamily="18" charset="0"/>
              </a:rPr>
              <a:t>Мы с доски не сводим глаз,</a:t>
            </a:r>
            <a:br>
              <a:rPr lang="ru-RU" sz="39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900" dirty="0" smtClean="0">
                <a:latin typeface="Times New Roman" pitchFamily="18" charset="0"/>
                <a:cs typeface="Times New Roman" pitchFamily="18" charset="0"/>
              </a:rPr>
              <a:t>А учитель учит нас.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15616" y="404664"/>
            <a:ext cx="7818072" cy="5843736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 – начало алфавита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Тем она и знаменита.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Астра, азбука, айва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Начинаются на А.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Буква Б с большим брюшком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кепке с длинным козырьком.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Вот буква В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Видна вдали – красивая, витая.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 будто крендель испекли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Приезжих поджидая.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260648"/>
            <a:ext cx="7890080" cy="5987752"/>
          </a:xfrm>
        </p:spPr>
        <p:txBody>
          <a:bodyPr>
            <a:no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Перед нами буква Г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Стоит подобно кочерге.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Вот стоит, дымок пуская,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Буква Д – труба печная.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Е – на грядке пригодилась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Вместо грабель потрудилась.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Е и Ё – родные сестры,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Различить сестер непросто.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Но у буквы Ё две точки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Словно в лесенке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гвоздочки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31640" y="0"/>
            <a:ext cx="7602048" cy="5915744"/>
          </a:xfrm>
        </p:spPr>
        <p:txBody>
          <a:bodyPr>
            <a:no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Эта буква широка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 похожа на жука.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 при этом, точно жук,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Издает жужжащий звук: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Ж-ж-ж-ж-ж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».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 – не просто завитушка,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 – пружинка, крендель, стружка.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Молоток я раздобыл,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Из дощечек словно сбил.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Сколько здесь дощечек?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«Три»!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 какая буква?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«И».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 sz="24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31640" y="332656"/>
            <a:ext cx="7602048" cy="5915744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Букву  Й зовут «И кратким».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Й, как И, в твоей тетрадке.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Чтобы И не спутать с Й,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Сверху галочку пиши.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Кот ловил мышей и крыс,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Кролик лист капустный грыз.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Алфавит продолжит наш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Буква Л – лесной шалаш.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31640" y="404664"/>
            <a:ext cx="7602048" cy="5843736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Взявшись за руки мы встали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на М похожи стали.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букве Н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Я, как на лесенке,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Сижу и распеваю песенки.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Посмотри на колесо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увидишь букву О.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старом дереве дупло</a:t>
            </a:r>
          </a:p>
          <a:p>
            <a:pPr>
              <a:buNone/>
            </a:pPr>
            <a:r>
              <a:rPr lang="ru-RU" dirty="0" smtClean="0"/>
              <a:t>Ну совсем, как буква О.</a:t>
            </a: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87624" y="260648"/>
            <a:ext cx="7746064" cy="5987752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хоккее, на футболе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Буква П – ворота в поле.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«Дрожу от страха до сих пор!» -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Воскликнуло полено.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Похожа буква на топор,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Расколет непременно.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Полумесяц в небе темном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Буквой С повис над домом.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12</TotalTime>
  <Words>129</Words>
  <Application>Microsoft Office PowerPoint</Application>
  <PresentationFormat>Экран (4:3)</PresentationFormat>
  <Paragraphs>99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2" baseType="lpstr">
      <vt:lpstr>Corbel</vt:lpstr>
      <vt:lpstr>Gill Sans MT</vt:lpstr>
      <vt:lpstr>Times New Roman</vt:lpstr>
      <vt:lpstr>Verdana</vt:lpstr>
      <vt:lpstr>Wingdings 2</vt:lpstr>
      <vt:lpstr>Солнцестояние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Grizli777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Валерия</dc:creator>
  <cp:lastModifiedBy>solnechnaya49@outlook.com</cp:lastModifiedBy>
  <cp:revision>2</cp:revision>
  <dcterms:created xsi:type="dcterms:W3CDTF">2016-03-01T19:30:27Z</dcterms:created>
  <dcterms:modified xsi:type="dcterms:W3CDTF">2020-03-02T18:27:08Z</dcterms:modified>
</cp:coreProperties>
</file>