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8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0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24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8627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127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95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4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836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00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7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64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4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224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46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9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92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EEE1019-6837-44AC-B47E-2552D8788D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942A5-CD19-4BCF-8A65-9059F1DFF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8333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ЖОСТОВСКАЯ РОСПИСЬ.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931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Чертёжка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34460"/>
            <a:ext cx="8946541" cy="4195481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Это заключительная часть работы над букетом. При помощи специальной тонкой кисти художник наносит небольшие, но очень значительные штрихи — рисует прожилки и кружевные края на листочках, «семена» в центре чашечек цветов.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616217" y="3610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616217" y="10039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Wingdings 3" charset="2"/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377" y="4070005"/>
            <a:ext cx="2666911" cy="234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814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Привязка.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08336"/>
            <a:ext cx="8946541" cy="4195481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Предпоследний этап росписи подноса, когда уже готовый букет как бы вживается в фон изделия. При помощи тонких стебельков, травинок и усиков букет оформляется в единое целое и связывается с фоном.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856" y="3406076"/>
            <a:ext cx="2439843" cy="214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25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Уборка краёв подноса.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73649"/>
            <a:ext cx="5057799" cy="4195481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Украшение борта подноса, состоящее из геометрических или растительных узоров. Уборка может быть скромной, а может соперничать с роскошными старинными рамами для картин. Без уборки изделие выглядит незаконченным.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176" y="1057187"/>
            <a:ext cx="3631491" cy="545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Наводка зеркального блеска.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73650"/>
            <a:ext cx="8946541" cy="4195481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С помощью тончайшего мелового порошка поднос затирается ладонями до блеска, а затем натирается парафином, чтобы еще больше блестел.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988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2" y="452718"/>
            <a:ext cx="9940833" cy="613810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5918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32" y="0"/>
            <a:ext cx="8751133" cy="6665446"/>
          </a:xfrm>
        </p:spPr>
      </p:pic>
    </p:spTree>
    <p:extLst>
      <p:ext uri="{BB962C8B-B14F-4D97-AF65-F5344CB8AC3E}">
        <p14:creationId xmlns:p14="http://schemas.microsoft.com/office/powerpoint/2010/main" val="2660371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520" y="-25855"/>
            <a:ext cx="8949011" cy="6883855"/>
          </a:xfrm>
        </p:spPr>
      </p:pic>
    </p:spTree>
    <p:extLst>
      <p:ext uri="{BB962C8B-B14F-4D97-AF65-F5344CB8AC3E}">
        <p14:creationId xmlns:p14="http://schemas.microsoft.com/office/powerpoint/2010/main" val="176735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Жостовская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роспись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народный промысел художественной росписи металлических подносов, существующий в деревне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Жостово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303" y="2261247"/>
            <a:ext cx="6364067" cy="428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84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Жостовского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промысла восходит к началу ХIХ века, когда в ряде подмосковных сел и деревень бывшей Троицкой волости 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Жостово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Осташково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Хлебниково, Троицком - возникли мастерские по изготовлению расписных лакированных изделий из папье-маше. 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Промысел расписных металлических подносов возник в середине XVIII в. В 1830 году производство подносов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Жостово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окрестных селениях увеличилось. Появились первые металлические кованые подносы, украшенные цветочной росписью. Возникновение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жостовского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расписного подноса связывается с фамилией братьев Вишняковых. 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758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631" y="652388"/>
            <a:ext cx="5937569" cy="1400530"/>
          </a:xfrm>
        </p:spPr>
        <p:txBody>
          <a:bodyPr/>
          <a:lstStyle/>
          <a:p>
            <a:r>
              <a:rPr lang="ru-RU" sz="2400" dirty="0"/>
              <a:t>		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мотив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жостовской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росписи – цветочный букет. В самобытном искусстве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жостовских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мастеров реалистическое ощущение живой формы цветов и плодов сочетается с декоративной обобщенностью, родственной русской народной кистевой росписи на сундуках, берестяных туесах, прялках и т.п.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638" y="2259313"/>
            <a:ext cx="4082498" cy="398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ЖОСТОВСКОЙ РОСПИСИ.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4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Замалёвка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609" y="1295273"/>
            <a:ext cx="8946541" cy="4195481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Разбавленной краской на подготовленную поверхность художник наносит силуэты цветов и листьев в соответствии со своим замыслом. При этом необходимо следить за красотой и выразительностью силуэта цветов, бутонов, листьев и стеблей, за ритмичным расположением красочных пятен, за соотношением масштаба росписи и фона подноса.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Замалевок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сушится в сушильных шкафах в течение двенадцати часов при определенной температуре.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130" y="4067877"/>
            <a:ext cx="2585408" cy="22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94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Тенёжка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421" y="1152983"/>
            <a:ext cx="8946541" cy="4195481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Полупрозрачными красками художник наносит цветные тени. Слово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тенёжка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»—созвучно слову «тень». У цветов появляется объём, обозначаются теневые места растений.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194" y="3730419"/>
            <a:ext cx="2871891" cy="252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35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Прокладка цветом.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34460"/>
            <a:ext cx="8946541" cy="4195481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		Один из самых ответственных этапов послойного </a:t>
            </a:r>
            <a:r>
              <a:rPr lang="ru-RU" dirty="0" err="1"/>
              <a:t>жостовского</a:t>
            </a:r>
            <a:r>
              <a:rPr lang="ru-RU" dirty="0"/>
              <a:t> письма. Форма букета обретает плоть — уточняются многие детали, высветляется и реализуется контрастный или более гармоничный строй всей композиции. операции направленные на подчёркивание объема.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991" y="4169161"/>
            <a:ext cx="2439843" cy="214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67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Бликовка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334461"/>
            <a:ext cx="8946541" cy="4195481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	Наложение бликов выявляет свет и объём. Букет кажется освещенным множеством независимых источников света.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Бликовка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создает настроение и колорит.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57035" y="1081591"/>
            <a:ext cx="4529024" cy="660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978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468</Words>
  <Application>Microsoft Office PowerPoint</Application>
  <PresentationFormat>Широкоэкранный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Ион</vt:lpstr>
      <vt:lpstr>ЖОСТОВСКАЯ РОСПИСЬ.</vt:lpstr>
      <vt:lpstr>Жостовская роспись — народный промысел художественной росписи металлических подносов, существующий в деревне Жостово. </vt:lpstr>
      <vt:lpstr>Презентация PowerPoint</vt:lpstr>
      <vt:lpstr>  Основной мотив жостовской росписи – цветочный букет. В самобытном искусстве жостовских мастеров реалистическое ощущение живой формы цветов и плодов сочетается с декоративной обобщенностью, родственной русской народной кистевой росписи на сундуках, берестяных туесах, прялках и т.п.  </vt:lpstr>
      <vt:lpstr>ЭТАПЫ ЖОСТОВСКОЙ РОСПИСИ.</vt:lpstr>
      <vt:lpstr>Замалёвка. </vt:lpstr>
      <vt:lpstr>Тенёжка. </vt:lpstr>
      <vt:lpstr>Прокладка цветом. </vt:lpstr>
      <vt:lpstr>Бликовка. </vt:lpstr>
      <vt:lpstr>Чертёжка. </vt:lpstr>
      <vt:lpstr>Привязка. </vt:lpstr>
      <vt:lpstr>Уборка краёв подноса. </vt:lpstr>
      <vt:lpstr>Наводка зеркального блеска. 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ЖОСТОВСКАЯ РОСПИСЬ.</dc:title>
  <dc:creator>RePack by Diakov</dc:creator>
  <cp:lastModifiedBy>RePack by Diakov</cp:lastModifiedBy>
  <cp:revision>1</cp:revision>
  <dcterms:created xsi:type="dcterms:W3CDTF">2020-04-07T10:06:38Z</dcterms:created>
  <dcterms:modified xsi:type="dcterms:W3CDTF">2020-04-07T10:14:31Z</dcterms:modified>
</cp:coreProperties>
</file>