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5AFF-E57C-4EAB-BD09-231DEF1C7FF1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D28F3-8099-4BD5-AF2A-EF23D2EB552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5AFF-E57C-4EAB-BD09-231DEF1C7FF1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D28F3-8099-4BD5-AF2A-EF23D2EB55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5AFF-E57C-4EAB-BD09-231DEF1C7FF1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D28F3-8099-4BD5-AF2A-EF23D2EB55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5AFF-E57C-4EAB-BD09-231DEF1C7FF1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D28F3-8099-4BD5-AF2A-EF23D2EB552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5AFF-E57C-4EAB-BD09-231DEF1C7FF1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D28F3-8099-4BD5-AF2A-EF23D2EB55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5AFF-E57C-4EAB-BD09-231DEF1C7FF1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D28F3-8099-4BD5-AF2A-EF23D2EB552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5AFF-E57C-4EAB-BD09-231DEF1C7FF1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D28F3-8099-4BD5-AF2A-EF23D2EB552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5AFF-E57C-4EAB-BD09-231DEF1C7FF1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D28F3-8099-4BD5-AF2A-EF23D2EB55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5AFF-E57C-4EAB-BD09-231DEF1C7FF1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D28F3-8099-4BD5-AF2A-EF23D2EB55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5AFF-E57C-4EAB-BD09-231DEF1C7FF1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D28F3-8099-4BD5-AF2A-EF23D2EB55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5AFF-E57C-4EAB-BD09-231DEF1C7FF1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D28F3-8099-4BD5-AF2A-EF23D2EB552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44C5AFF-E57C-4EAB-BD09-231DEF1C7FF1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AAD28F3-8099-4BD5-AF2A-EF23D2EB552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Группа «Бабочка»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764704"/>
            <a:ext cx="8146907" cy="4160753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9600" dirty="0" smtClean="0"/>
              <a:t>Зимние виды спорта 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555513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45224"/>
            <a:ext cx="7560839" cy="1296144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 smtClean="0"/>
              <a:t>Наши зимние виды спота </a:t>
            </a:r>
            <a:endParaRPr lang="ru-RU" sz="4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131840" cy="34750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0801" y="0"/>
            <a:ext cx="3183200" cy="342899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8772"/>
            <a:ext cx="3489852" cy="42123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3147" y="2758616"/>
            <a:ext cx="3899924" cy="29249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40968"/>
            <a:ext cx="3131840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348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5301208"/>
            <a:ext cx="7478216" cy="1368152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/>
              <a:t>Фигурное катание</a:t>
            </a:r>
            <a:endParaRPr lang="ru-RU" sz="6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012160" y="332656"/>
            <a:ext cx="2952328" cy="439248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Дождались зимы друзья;</a:t>
            </a:r>
          </a:p>
          <a:p>
            <a:pPr marL="45720" indent="0">
              <a:buNone/>
            </a:pPr>
            <a:r>
              <a:rPr lang="ru-RU" dirty="0"/>
              <a:t>По реке бегут, скользя.</a:t>
            </a:r>
          </a:p>
          <a:p>
            <a:pPr marL="45720" indent="0">
              <a:buNone/>
            </a:pPr>
            <a:r>
              <a:rPr lang="ru-RU" dirty="0"/>
              <a:t>Лед срезают, как ножи,</a:t>
            </a:r>
          </a:p>
          <a:p>
            <a:pPr marL="45720" indent="0">
              <a:buNone/>
            </a:pPr>
            <a:r>
              <a:rPr lang="ru-RU" dirty="0"/>
              <a:t>Выполняя виражи.</a:t>
            </a:r>
          </a:p>
          <a:p>
            <a:pPr marL="45720" indent="0">
              <a:buNone/>
            </a:pPr>
            <a:r>
              <a:rPr lang="ru-RU" dirty="0"/>
              <a:t>(Коньки)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4916737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5414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793289" y="5157192"/>
            <a:ext cx="6512511" cy="1584176"/>
          </a:xfrm>
        </p:spPr>
        <p:txBody>
          <a:bodyPr/>
          <a:lstStyle/>
          <a:p>
            <a:pPr marL="0" indent="0" algn="ctr">
              <a:buNone/>
            </a:pPr>
            <a:r>
              <a:rPr lang="ru-RU" sz="8000" dirty="0"/>
              <a:t>Хоккей</a:t>
            </a:r>
          </a:p>
        </p:txBody>
      </p:sp>
      <p:sp>
        <p:nvSpPr>
          <p:cNvPr id="13" name="Объект 12"/>
          <p:cNvSpPr>
            <a:spLocks noGrp="1"/>
          </p:cNvSpPr>
          <p:nvPr>
            <p:ph sz="quarter" idx="14"/>
          </p:nvPr>
        </p:nvSpPr>
        <p:spPr>
          <a:xfrm>
            <a:off x="5148064" y="692696"/>
            <a:ext cx="3312368" cy="3513544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Во дворе с утра игра,</a:t>
            </a:r>
          </a:p>
          <a:p>
            <a:pPr marL="45720" indent="0">
              <a:buNone/>
            </a:pPr>
            <a:r>
              <a:rPr lang="ru-RU" dirty="0"/>
              <a:t>Разыгралась детвора.</a:t>
            </a:r>
          </a:p>
          <a:p>
            <a:pPr marL="45720" indent="0">
              <a:buNone/>
            </a:pPr>
            <a:r>
              <a:rPr lang="ru-RU" dirty="0"/>
              <a:t>Крики: «шайбу!», «мимо!», «бей!» —</a:t>
            </a:r>
          </a:p>
          <a:p>
            <a:pPr marL="45720" indent="0">
              <a:buNone/>
            </a:pPr>
            <a:r>
              <a:rPr lang="ru-RU" dirty="0"/>
              <a:t>Значит там игра – …. (Хоккей)</a:t>
            </a: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4536504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4290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1656184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 smtClean="0"/>
              <a:t>Лыжный спорт </a:t>
            </a:r>
            <a:endParaRPr lang="ru-RU" sz="66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148064" y="731519"/>
            <a:ext cx="3672408" cy="421455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/>
              <a:t>Вокруг глубокий снег лежит,</a:t>
            </a:r>
          </a:p>
          <a:p>
            <a:pPr marL="45720" indent="0">
              <a:buNone/>
            </a:pPr>
            <a:r>
              <a:rPr lang="ru-RU" sz="2400" dirty="0"/>
              <a:t>А он легко поверх бежит.</a:t>
            </a:r>
          </a:p>
          <a:p>
            <a:pPr marL="45720" indent="0">
              <a:buNone/>
            </a:pPr>
            <a:r>
              <a:rPr lang="ru-RU" sz="2400" dirty="0"/>
              <a:t>Лишь с колеи сойти нельзя.</a:t>
            </a:r>
          </a:p>
          <a:p>
            <a:pPr marL="45720" indent="0">
              <a:buNone/>
            </a:pPr>
            <a:r>
              <a:rPr lang="ru-RU" sz="2400" dirty="0"/>
              <a:t>Кто мчится к финишу, скользя? (Лыжник)</a:t>
            </a: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4303392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577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373216"/>
            <a:ext cx="6512511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 smtClean="0"/>
              <a:t>Биатлон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148064" y="748145"/>
            <a:ext cx="3312368" cy="3458095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dirty="0"/>
              <a:t>Ты этого спортсмена</a:t>
            </a:r>
          </a:p>
          <a:p>
            <a:pPr marL="45720" indent="0">
              <a:buNone/>
            </a:pPr>
            <a:r>
              <a:rPr lang="ru-RU" sz="2400" dirty="0"/>
              <a:t>Назвать бы сразу мог!</a:t>
            </a:r>
          </a:p>
          <a:p>
            <a:pPr marL="45720" indent="0">
              <a:buNone/>
            </a:pPr>
            <a:r>
              <a:rPr lang="ru-RU" sz="2400" dirty="0"/>
              <a:t>И лыжник он отменный,</a:t>
            </a:r>
          </a:p>
          <a:p>
            <a:pPr marL="45720" indent="0">
              <a:buNone/>
            </a:pPr>
            <a:r>
              <a:rPr lang="ru-RU" sz="2400" dirty="0"/>
              <a:t>И меткий он стрелок! (Биатлонист)</a:t>
            </a: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4301180" cy="411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2779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373216"/>
            <a:ext cx="7560840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 smtClean="0"/>
              <a:t>Прыжки </a:t>
            </a:r>
            <a:r>
              <a:rPr lang="ru-RU" sz="5400" dirty="0"/>
              <a:t>с </a:t>
            </a:r>
            <a:r>
              <a:rPr lang="ru-RU" sz="5400" dirty="0" smtClean="0"/>
              <a:t>трамплина</a:t>
            </a:r>
            <a:r>
              <a:rPr lang="ru-RU" sz="5400" dirty="0"/>
              <a:t/>
            </a:r>
            <a:br>
              <a:rPr lang="ru-RU" sz="5400" dirty="0"/>
            </a:br>
            <a:endParaRPr lang="ru-RU" sz="54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076056" y="731520"/>
            <a:ext cx="3600400" cy="420964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dirty="0"/>
              <a:t>Он на лыжах, но как птица, </a:t>
            </a:r>
            <a:endParaRPr lang="ru-RU" sz="2400" dirty="0" smtClean="0"/>
          </a:p>
          <a:p>
            <a:pPr marL="45720" indent="0">
              <a:buNone/>
            </a:pPr>
            <a:r>
              <a:rPr lang="ru-RU" sz="2400" dirty="0" smtClean="0"/>
              <a:t>Может </a:t>
            </a:r>
            <a:r>
              <a:rPr lang="ru-RU" sz="2400" dirty="0"/>
              <a:t>в небе появиться. </a:t>
            </a:r>
            <a:endParaRPr lang="ru-RU" sz="2400" dirty="0" smtClean="0"/>
          </a:p>
          <a:p>
            <a:pPr marL="45720" indent="0">
              <a:buNone/>
            </a:pPr>
            <a:r>
              <a:rPr lang="ru-RU" sz="2400" dirty="0" smtClean="0"/>
              <a:t>Оттолкнётся </a:t>
            </a:r>
            <a:r>
              <a:rPr lang="ru-RU" sz="2400" dirty="0"/>
              <a:t>и вперёд Отправляется в полёт. </a:t>
            </a:r>
            <a:endParaRPr lang="ru-RU" sz="2400" dirty="0" smtClean="0"/>
          </a:p>
          <a:p>
            <a:pPr marL="45720" indent="0">
              <a:buNone/>
            </a:pPr>
            <a:r>
              <a:rPr lang="ru-RU" sz="2400" dirty="0" smtClean="0"/>
              <a:t>(</a:t>
            </a:r>
            <a:r>
              <a:rPr lang="ru-RU" sz="2400" dirty="0"/>
              <a:t>Прыжки с трамплина)</a:t>
            </a:r>
          </a:p>
          <a:p>
            <a:pPr marL="45720" indent="0">
              <a:buNone/>
            </a:pPr>
            <a:endParaRPr lang="ru-RU" sz="24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4328969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6277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941168"/>
            <a:ext cx="6512511" cy="1584176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/>
              <a:t>Кёрлинг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436096" y="731520"/>
            <a:ext cx="3168352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Камни мы по льду катаем</a:t>
            </a:r>
            <a:r>
              <a:rPr lang="ru-RU" dirty="0" smtClean="0"/>
              <a:t>,</a:t>
            </a:r>
          </a:p>
          <a:p>
            <a:pPr marL="45720" indent="0">
              <a:buNone/>
            </a:pPr>
            <a:r>
              <a:rPr lang="ru-RU" dirty="0" smtClean="0"/>
              <a:t>В </a:t>
            </a:r>
            <a:r>
              <a:rPr lang="ru-RU" dirty="0"/>
              <a:t>дом упорно загоняем. 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Вам </a:t>
            </a:r>
            <a:r>
              <a:rPr lang="ru-RU" dirty="0"/>
              <a:t>уже сказать пора: Что же это за игра? (Кёрлинг)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4626012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7163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013176"/>
            <a:ext cx="6512511" cy="1512168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/>
              <a:t>Сноуборд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148064" y="731520"/>
            <a:ext cx="3456384" cy="347472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dirty="0"/>
              <a:t>Мчаться вниз по снежным склонам – Очень мужественный спорт! </a:t>
            </a:r>
            <a:endParaRPr lang="ru-RU" sz="2400" dirty="0" smtClean="0"/>
          </a:p>
          <a:p>
            <a:pPr marL="45720" indent="0">
              <a:buNone/>
            </a:pPr>
            <a:r>
              <a:rPr lang="ru-RU" sz="2400" dirty="0" smtClean="0"/>
              <a:t>А </a:t>
            </a:r>
            <a:r>
              <a:rPr lang="ru-RU" sz="2400" dirty="0"/>
              <a:t>поможет чемпионам В этом спорте … (Сноуборд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4777780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2261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301208"/>
            <a:ext cx="6512511" cy="1296144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/>
              <a:t>Шорт-трек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364088" y="731520"/>
            <a:ext cx="3384376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Конькобежцы на площадке 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В </a:t>
            </a:r>
            <a:r>
              <a:rPr lang="ru-RU" dirty="0"/>
              <a:t>шлемах, руки их в перчатках. 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Дружно </a:t>
            </a:r>
            <a:r>
              <a:rPr lang="ru-RU" dirty="0"/>
              <a:t>к финишу бегут, Спорта вид какой же тут? 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(Шорт-трек)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987" y="620688"/>
            <a:ext cx="4508037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290530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47</TotalTime>
  <Words>217</Words>
  <Application>Microsoft Office PowerPoint</Application>
  <PresentationFormat>Экран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Зимние виды спорта </vt:lpstr>
      <vt:lpstr>Фигурное катание</vt:lpstr>
      <vt:lpstr>Хоккей</vt:lpstr>
      <vt:lpstr>Лыжный спорт </vt:lpstr>
      <vt:lpstr>Биатлон </vt:lpstr>
      <vt:lpstr>Прыжки с трамплина </vt:lpstr>
      <vt:lpstr>Кёрлинг</vt:lpstr>
      <vt:lpstr>Сноуборд</vt:lpstr>
      <vt:lpstr>Шорт-трек</vt:lpstr>
      <vt:lpstr>Наши зимние виды спота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виды спорта</dc:title>
  <dc:creator>Кудряшка</dc:creator>
  <cp:lastModifiedBy>Кудряшка</cp:lastModifiedBy>
  <cp:revision>5</cp:revision>
  <dcterms:created xsi:type="dcterms:W3CDTF">2020-04-08T17:42:45Z</dcterms:created>
  <dcterms:modified xsi:type="dcterms:W3CDTF">2020-04-08T18:30:22Z</dcterms:modified>
</cp:coreProperties>
</file>