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9" r:id="rId3"/>
    <p:sldId id="261" r:id="rId4"/>
    <p:sldId id="263" r:id="rId5"/>
    <p:sldId id="264" r:id="rId6"/>
    <p:sldId id="256" r:id="rId7"/>
    <p:sldId id="257" r:id="rId8"/>
    <p:sldId id="258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78504E-DEF7-4F32-A26C-A7E42BDF6ACE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886E103-7684-49BE-ABA0-D10A11167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0" name="Picture 2" descr="https://media02.hongkiat.com/creative-calendar-designs/24-1-creative-calendar-desig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7632848" cy="544522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548679"/>
            <a:ext cx="8243888" cy="1296145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Открываем календарь!</a:t>
            </a:r>
            <a:endParaRPr lang="ru-RU" sz="6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5543550" y="6021388"/>
            <a:ext cx="3600450" cy="57626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Презентацию подготовила Мареева Е.В,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0lik.ru/uploads/posts/2008-11/1227046021_0lik.ru_detsk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88640"/>
            <a:ext cx="7308304" cy="487220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5373688"/>
            <a:ext cx="5486400" cy="1295400"/>
          </a:xfrm>
        </p:spPr>
        <p:txBody>
          <a:bodyPr>
            <a:normAutofit/>
          </a:bodyPr>
          <a:lstStyle/>
          <a:p>
            <a:r>
              <a:rPr lang="ru-RU" dirty="0" smtClean="0"/>
              <a:t>Настенный календарь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kck-vrn.ru/wp-content/uploads/2015/04/D-03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35776"/>
            <a:ext cx="8208912" cy="5523207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5661025"/>
            <a:ext cx="5486400" cy="1196975"/>
          </a:xfrm>
        </p:spPr>
        <p:txBody>
          <a:bodyPr>
            <a:normAutofit/>
          </a:bodyPr>
          <a:lstStyle/>
          <a:p>
            <a:r>
              <a:rPr lang="ru-RU" dirty="0" smtClean="0"/>
              <a:t>Календарь природы в детском саду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printlion.ru/wp-content/uploads/2016/06/karman_kalendari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548680"/>
            <a:ext cx="7113273" cy="3604271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r>
              <a:rPr lang="ru-RU" dirty="0" smtClean="0"/>
              <a:t>Карманные календари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1.wp.com/lessons-business.ru/wp-content/uploads/2016/04/tip-kalend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4664"/>
            <a:ext cx="9144000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900igr.net/up/datas/190471/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567936" cy="642595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b2b-print.ru/wp-content/uploads/2018/03/IMG_1702_1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76674" cy="3070052"/>
          </a:xfrm>
          <a:prstGeom prst="rect">
            <a:avLst/>
          </a:prstGeom>
          <a:noFill/>
        </p:spPr>
      </p:pic>
      <p:pic>
        <p:nvPicPr>
          <p:cNvPr id="27652" name="Picture 4" descr="https://static.tildacdn.com/tild3733-6339-4733-b734-626630346661/Kalendar_nastolny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76672"/>
            <a:ext cx="3461115" cy="2595836"/>
          </a:xfrm>
          <a:prstGeom prst="rect">
            <a:avLst/>
          </a:prstGeom>
          <a:noFill/>
        </p:spPr>
      </p:pic>
      <p:pic>
        <p:nvPicPr>
          <p:cNvPr id="27654" name="Picture 6" descr="https://i.pinimg.com/736x/37/7a/c5/377ac502ddb478f67100fc2be9a282c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3347416"/>
            <a:ext cx="2351037" cy="3510584"/>
          </a:xfrm>
          <a:prstGeom prst="rect">
            <a:avLst/>
          </a:prstGeom>
          <a:noFill/>
        </p:spPr>
      </p:pic>
      <p:pic>
        <p:nvPicPr>
          <p:cNvPr id="27656" name="Picture 8" descr="https://goldmoscow.net/wa-data/public/shop/products/41/12/1241/images/12728/12728.750x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36742" y="3212976"/>
            <a:ext cx="2707258" cy="3050178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0" y="3500438"/>
            <a:ext cx="3008313" cy="33575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Материал для изготовления  календарей очень разнообразен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4.bp.blogspot.com/-tE9rN2bd4Yo/VG4l4G_tLPI/AAAAAAAACD0/ctt-lxB9lf4/s1600/%D0%9A%D0%B0%D0%BB%D0%B5%D0%BD%D0%B4%D0%B0%D1%80%D1%8C%2B2015%2B%D0%A8%D0%B5%D0%B1%D0%B1%D0%B8%2B1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3313894" cy="2486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76" name="Picture 4" descr="https://avatars.mds.yandex.net/get-pdb/1025580/f50717a4-36ab-4636-b147-ab52e670c36d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212976"/>
            <a:ext cx="3702465" cy="2427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78" name="Picture 6" descr="https://avatars.mds.yandex.net/get-pdb/1025945/5066bcef-ba68-403a-aeaf-1a44c1a1d4f7/s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88640"/>
            <a:ext cx="3310136" cy="2635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80" name="Picture 8" descr="https://avatars.mds.yandex.net/get-pdb/963318/5f7dc8de-fca3-49aa-b973-b758511027b9/s120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3068960"/>
            <a:ext cx="3516387" cy="2795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0" y="5876925"/>
            <a:ext cx="5486400" cy="7921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Авторские календари, ручной работы.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media02.hongkiat.com/creative-calendar-designs/15-creative-calendar-desig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7056784" cy="5233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850/0009f35f-2aa0878e/img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7848872" cy="580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litcult.ru/u/dd/newstat/10718/f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7476323" cy="560724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2.infourok.ru/uploads/ex/07e5/000203b4-5c0324d5/img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7632848" cy="5724637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5.infourok.ru/uploads/ex/02d3/0008dc72-d04130ff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7716348" cy="57872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tipt-shop.ru/d/n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6997736" cy="4010795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>
            <a:normAutofit/>
          </a:bodyPr>
          <a:lstStyle/>
          <a:p>
            <a:r>
              <a:rPr lang="ru-RU" dirty="0" smtClean="0"/>
              <a:t>Перекидной календарь с часами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900igr.net/up/datas/183383/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508437" cy="6381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2" name="Picture 12" descr="https://fs00.infourok.ru/images/doc/232/76016/1/img7.jpg"/>
          <p:cNvPicPr>
            <a:picLocks noChangeAspect="1" noChangeArrowheads="1"/>
          </p:cNvPicPr>
          <p:nvPr/>
        </p:nvPicPr>
        <p:blipFill>
          <a:blip r:embed="rId2" cstate="email"/>
          <a:srcRect l="19149" t="4545" r="20212" b="18182"/>
          <a:stretch>
            <a:fillRect/>
          </a:stretch>
        </p:blipFill>
        <p:spPr bwMode="auto">
          <a:xfrm>
            <a:off x="827584" y="332656"/>
            <a:ext cx="4104456" cy="4896544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>
            <a:normAutofit/>
          </a:bodyPr>
          <a:lstStyle/>
          <a:p>
            <a:r>
              <a:rPr lang="ru-RU" dirty="0" smtClean="0"/>
              <a:t>Отрывной настенный календарь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grandfoto.ru/wp-content/uploads/wppa/623.jpg?ver=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88640"/>
            <a:ext cx="4490800" cy="5733256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5876925"/>
            <a:ext cx="5486400" cy="981075"/>
          </a:xfrm>
        </p:spPr>
        <p:txBody>
          <a:bodyPr>
            <a:normAutofit/>
          </a:bodyPr>
          <a:lstStyle/>
          <a:p>
            <a:r>
              <a:rPr lang="ru-RU" dirty="0" smtClean="0"/>
              <a:t>Настенный перекидной календарь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176</TotalTime>
  <Words>42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Открываем календарь!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Настенный календарь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Мареева Лена</dc:creator>
  <cp:lastModifiedBy>Мареева Лена</cp:lastModifiedBy>
  <cp:revision>11</cp:revision>
  <dcterms:created xsi:type="dcterms:W3CDTF">2020-01-14T18:44:33Z</dcterms:created>
  <dcterms:modified xsi:type="dcterms:W3CDTF">2020-04-08T14:14:09Z</dcterms:modified>
</cp:coreProperties>
</file>