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9" r:id="rId2"/>
    <p:sldId id="256" r:id="rId3"/>
    <p:sldId id="258" r:id="rId4"/>
    <p:sldId id="257" r:id="rId5"/>
    <p:sldId id="261" r:id="rId6"/>
    <p:sldId id="263" r:id="rId7"/>
    <p:sldId id="264" r:id="rId8"/>
    <p:sldId id="265" r:id="rId9"/>
    <p:sldId id="267" r:id="rId10"/>
    <p:sldId id="266" r:id="rId11"/>
    <p:sldId id="271" r:id="rId12"/>
    <p:sldId id="269" r:id="rId13"/>
    <p:sldId id="272" r:id="rId14"/>
    <p:sldId id="275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FF867-EDC7-4959-99A2-3C1BE8CABC2F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3D2A9-9CDA-45D9-A9F2-82B6A384B7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8828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Сложное цветовое решение – много оттенков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3D2A9-9CDA-45D9-A9F2-82B6A384B76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545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картину В.Э. Борисова-</a:t>
            </a:r>
            <a:r>
              <a:rPr lang="ru-RU" dirty="0" err="1" smtClean="0"/>
              <a:t>Мусатова</a:t>
            </a:r>
            <a:endParaRPr lang="ru-RU" dirty="0" smtClean="0"/>
          </a:p>
          <a:p>
            <a:r>
              <a:rPr lang="ru-RU" dirty="0" smtClean="0"/>
              <a:t>Александр Соловьёв</a:t>
            </a:r>
          </a:p>
          <a:p>
            <a:endParaRPr lang="ru-RU" dirty="0" smtClean="0"/>
          </a:p>
          <a:p>
            <a:r>
              <a:rPr lang="ru-RU" dirty="0" smtClean="0"/>
              <a:t> Любви угасшее воспоминанье</a:t>
            </a:r>
          </a:p>
          <a:p>
            <a:r>
              <a:rPr lang="ru-RU" dirty="0" smtClean="0"/>
              <a:t> О призрачно растаявшем былом,</a:t>
            </a:r>
          </a:p>
          <a:p>
            <a:r>
              <a:rPr lang="ru-RU" dirty="0" smtClean="0"/>
              <a:t> Иль грёзы медленное увяданье</a:t>
            </a:r>
          </a:p>
          <a:p>
            <a:r>
              <a:rPr lang="ru-RU" dirty="0" smtClean="0"/>
              <a:t> Лелеет образ дамы в голубом.</a:t>
            </a:r>
          </a:p>
          <a:p>
            <a:endParaRPr lang="ru-RU" dirty="0" smtClean="0"/>
          </a:p>
          <a:p>
            <a:r>
              <a:rPr lang="ru-RU" dirty="0" smtClean="0"/>
              <a:t> Как в чуть подкрашенном старинном снимке</a:t>
            </a:r>
          </a:p>
          <a:p>
            <a:r>
              <a:rPr lang="ru-RU" dirty="0" smtClean="0"/>
              <a:t> Её коснулся в мягких красках свет.</a:t>
            </a:r>
          </a:p>
          <a:p>
            <a:r>
              <a:rPr lang="ru-RU" dirty="0" smtClean="0"/>
              <a:t> Иль нет, не свет, а отсвет в сизой дымке</a:t>
            </a:r>
          </a:p>
          <a:p>
            <a:r>
              <a:rPr lang="ru-RU" dirty="0" smtClean="0"/>
              <a:t> На всём блаженствует, пока рассвет</a:t>
            </a:r>
          </a:p>
          <a:p>
            <a:r>
              <a:rPr lang="ru-RU" dirty="0" smtClean="0"/>
              <a:t> Ещё не начал световых феерий.</a:t>
            </a:r>
          </a:p>
          <a:p>
            <a:r>
              <a:rPr lang="ru-RU" dirty="0" smtClean="0"/>
              <a:t> Во всём спокойный утренний уют,</a:t>
            </a:r>
          </a:p>
          <a:p>
            <a:r>
              <a:rPr lang="ru-RU" dirty="0" smtClean="0"/>
              <a:t> И день забот пока что в полной мере</a:t>
            </a:r>
          </a:p>
          <a:p>
            <a:r>
              <a:rPr lang="ru-RU" dirty="0" smtClean="0"/>
              <a:t> Не потревожил благостных минут.</a:t>
            </a:r>
          </a:p>
          <a:p>
            <a:endParaRPr lang="ru-RU" dirty="0" smtClean="0"/>
          </a:p>
          <a:p>
            <a:r>
              <a:rPr lang="ru-RU" dirty="0" smtClean="0"/>
              <a:t> Лик дамы бледен. Локоны причёски</a:t>
            </a:r>
          </a:p>
          <a:p>
            <a:r>
              <a:rPr lang="ru-RU" dirty="0" smtClean="0"/>
              <a:t> Раскрашивает отсвет синевы…</a:t>
            </a:r>
          </a:p>
          <a:p>
            <a:r>
              <a:rPr lang="ru-RU" dirty="0" smtClean="0"/>
              <a:t> Разлит покой в голубоватом лоске,</a:t>
            </a:r>
          </a:p>
          <a:p>
            <a:r>
              <a:rPr lang="ru-RU" dirty="0" smtClean="0"/>
              <a:t> И лишь каштан ладонями листвы</a:t>
            </a:r>
          </a:p>
          <a:p>
            <a:r>
              <a:rPr lang="ru-RU" dirty="0" smtClean="0"/>
              <a:t> Неслышно женские ласкает плечи.</a:t>
            </a:r>
          </a:p>
          <a:p>
            <a:r>
              <a:rPr lang="ru-RU" dirty="0" smtClean="0"/>
              <a:t> Отводит дама в сторону свой взгляд.</a:t>
            </a:r>
          </a:p>
          <a:p>
            <a:r>
              <a:rPr lang="ru-RU" dirty="0" smtClean="0"/>
              <a:t> Застывший миг как будто бесконечен…</a:t>
            </a:r>
          </a:p>
          <a:p>
            <a:r>
              <a:rPr lang="ru-RU" dirty="0" smtClean="0"/>
              <a:t> В нём облака чуть розовым горят.</a:t>
            </a:r>
          </a:p>
          <a:p>
            <a:endParaRPr lang="ru-RU" dirty="0" smtClean="0"/>
          </a:p>
          <a:p>
            <a:r>
              <a:rPr lang="ru-RU" dirty="0" smtClean="0"/>
              <a:t> В природе всё загадочно умолкло.</a:t>
            </a:r>
          </a:p>
          <a:p>
            <a:r>
              <a:rPr lang="ru-RU" dirty="0" smtClean="0"/>
              <a:t> И кажутся напрасными слова.</a:t>
            </a:r>
          </a:p>
          <a:p>
            <a:r>
              <a:rPr lang="ru-RU" dirty="0" smtClean="0"/>
              <a:t> Блуждает взгляд в шуршащих складках шёлка,</a:t>
            </a:r>
          </a:p>
          <a:p>
            <a:r>
              <a:rPr lang="ru-RU" dirty="0" smtClean="0"/>
              <a:t> Теряется в ажуре рукава,</a:t>
            </a:r>
          </a:p>
          <a:p>
            <a:r>
              <a:rPr lang="ru-RU" dirty="0" smtClean="0"/>
              <a:t> И с шеи, ткнувшись в медальон старинный,</a:t>
            </a:r>
          </a:p>
          <a:p>
            <a:r>
              <a:rPr lang="ru-RU" dirty="0" smtClean="0"/>
              <a:t> Соскальзывает в розовую вдаль.</a:t>
            </a:r>
          </a:p>
          <a:p>
            <a:r>
              <a:rPr lang="ru-RU" dirty="0" smtClean="0"/>
              <a:t> Застыла дама мирно в позе чинной…</a:t>
            </a:r>
          </a:p>
          <a:p>
            <a:r>
              <a:rPr lang="ru-RU" dirty="0" smtClean="0"/>
              <a:t> О чем её прекрасная печаль?</a:t>
            </a:r>
          </a:p>
          <a:p>
            <a:endParaRPr lang="ru-RU" dirty="0" smtClean="0"/>
          </a:p>
          <a:p>
            <a:r>
              <a:rPr lang="ru-RU" dirty="0" smtClean="0"/>
              <a:t> О вечно зыбком женственном начале?</a:t>
            </a:r>
          </a:p>
          <a:p>
            <a:r>
              <a:rPr lang="ru-RU" dirty="0" smtClean="0"/>
              <a:t> О будущем? Минувшем ли былом?</a:t>
            </a:r>
          </a:p>
          <a:p>
            <a:r>
              <a:rPr lang="ru-RU" dirty="0" smtClean="0"/>
              <a:t> Что в той немой торжественной печали?</a:t>
            </a:r>
          </a:p>
          <a:p>
            <a:r>
              <a:rPr lang="ru-RU" dirty="0" smtClean="0"/>
              <a:t> О чём молчит та дама в голубом?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3D2A9-9CDA-45D9-A9F2-82B6A384B76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561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2A53269-D934-4049-A76D-008D7227D0D3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9260F27-F289-40DC-98A6-806D477EC4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285860"/>
            <a:ext cx="8286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Художник использует цвет не только для передачи реальной окраски предметов, но и для создания определенного настроения, для поэтического воплощения замысла.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относится и к портрету, ведь звучание цвета раскрывает образ человека.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14348" y="214290"/>
            <a:ext cx="7429552" cy="121920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sng" strike="noStrike" kern="1200" cap="all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Тема:       </a:t>
            </a:r>
            <a:r>
              <a:rPr kumimoji="0" lang="ru-RU" sz="3500" b="1" i="0" u="sng" strike="noStrike" kern="1200" cap="all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Роль цвета в портрете.</a:t>
            </a:r>
            <a:endParaRPr kumimoji="0" lang="ru-RU" sz="3500" b="1" i="0" u="sng" strike="noStrike" kern="1200" cap="all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2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88639"/>
            <a:ext cx="5562619" cy="64807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31333" y="5307385"/>
            <a:ext cx="15789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О. Ренуар Портрет актрисы Жанны </a:t>
            </a:r>
            <a:r>
              <a:rPr lang="ru-RU" b="1" dirty="0" err="1" smtClean="0"/>
              <a:t>Самари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077046" y="1877310"/>
            <a:ext cx="19712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Розовый цвет – и мягкий, и пронзительный сразу, заполнивший все пространство, - это цвет счастья.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210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0"/>
            <a:ext cx="510267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50343" y="2420888"/>
            <a:ext cx="2277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Попробуйте описать настроение в картине.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017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0"/>
            <a:ext cx="510267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50343" y="2551837"/>
            <a:ext cx="23861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Совсем другое настроение  создает сумеречный и таинственный, как воспоминание или сон, цвет в этой картине.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650343" y="116632"/>
            <a:ext cx="23861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В.Э. Борисов – </a:t>
            </a:r>
            <a:r>
              <a:rPr lang="ru-RU" b="1" dirty="0" err="1" smtClean="0"/>
              <a:t>Мусатов</a:t>
            </a:r>
            <a:r>
              <a:rPr lang="ru-RU" b="1" dirty="0" smtClean="0"/>
              <a:t>. Дама в голубом.  </a:t>
            </a:r>
            <a:r>
              <a:rPr lang="ru-RU" dirty="0" smtClean="0"/>
              <a:t>Акварель, пастель. 1902г.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692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72866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создании  цветового образа портрета большой значение имеет цвет фона, его соотношение с цветом лица, волос и одежды.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Правдивость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состоит не в том, что бы точно повторить цвет костюма, а суметь его увидеть, как средство, раскрывающее характер.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2523992"/>
            <a:ext cx="2571768" cy="34244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3467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А. Дерен. Портрет художника Анри Матисса.</a:t>
            </a:r>
          </a:p>
        </p:txBody>
      </p:sp>
      <p:pic>
        <p:nvPicPr>
          <p:cNvPr id="5" name="Содержимое 3" descr="img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786058"/>
            <a:ext cx="4878910" cy="365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880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8643998" cy="635798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</a:p>
          <a:p>
            <a:pPr algn="just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Напиши портрет, создавая цветовой образ знакомого человека или литературного героя.</a:t>
            </a:r>
          </a:p>
          <a:p>
            <a:pPr algn="just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Подумай, какие цветовые сочетания лучше выразят характер и состояние души этого человека.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147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188640"/>
            <a:ext cx="46788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Портрет Верочки Мамонтовой поразил сразу многих современников свежестью светлого, сияющего колорита, тонкой передачей света и воздуха.  Трепетный, мерцающий голубовато – серый фон картины, пронизанный теплым отражением из окна, розовое пятно платья и создают то впечатление свежести, чистоты и юной радости жизни, которое составляет самую сущность произведения.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928670"/>
            <a:ext cx="3999604" cy="440323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357686" y="3861048"/>
            <a:ext cx="46788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Художник рисует девочку нежными и легкими красками.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Невольно кажется, что она лишь на минутку забежала в комнату, чтобы взять персик, присела и готова снова убежать в тот солнечный мир летнего дня, который видится за окном.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Хоть и работа над портретом длилась полтора месяца.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5572140"/>
            <a:ext cx="2906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Серов В.А. </a:t>
            </a:r>
            <a:endParaRPr lang="ru-RU" b="1" dirty="0" smtClean="0"/>
          </a:p>
          <a:p>
            <a:r>
              <a:rPr lang="ru-RU" b="1" dirty="0" smtClean="0"/>
              <a:t>Девочка </a:t>
            </a:r>
            <a:r>
              <a:rPr lang="ru-RU" b="1" dirty="0" smtClean="0"/>
              <a:t>с персиками.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37798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03145"/>
            <a:ext cx="6017469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40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0154" y="103145"/>
            <a:ext cx="6017468" cy="662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010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5828" y="103145"/>
            <a:ext cx="6017469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073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6529" y="0"/>
            <a:ext cx="519093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67466" y="116632"/>
            <a:ext cx="18690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картине Архипова А.Е. Девушка с кувшином </a:t>
            </a:r>
            <a:r>
              <a:rPr lang="ru-RU" dirty="0" smtClean="0"/>
              <a:t>- красный цвет – яркий, густой, сильный, ярморочный.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213412" y="5157192"/>
            <a:ext cx="1691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Попробуйте описать настроение в картине.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30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6530" y="0"/>
            <a:ext cx="519093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36296" y="2420888"/>
            <a:ext cx="1691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Так же выглядит картина в черно – белом варианте?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752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3" y="188639"/>
            <a:ext cx="5562619" cy="6480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6296" y="2420888"/>
            <a:ext cx="1691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Попробуйте описать настроение в картине.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31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6620" y="188639"/>
            <a:ext cx="5593663" cy="65168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08304" y="2420888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сейчас?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94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139</TotalTime>
  <Words>593</Words>
  <Application>Microsoft Office PowerPoint</Application>
  <PresentationFormat>Экран (4:3)</PresentationFormat>
  <Paragraphs>70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Рафаэль</dc:creator>
  <cp:lastModifiedBy>User</cp:lastModifiedBy>
  <cp:revision>13</cp:revision>
  <dcterms:created xsi:type="dcterms:W3CDTF">2013-03-11T20:16:38Z</dcterms:created>
  <dcterms:modified xsi:type="dcterms:W3CDTF">2020-03-31T11:02:48Z</dcterms:modified>
</cp:coreProperties>
</file>