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8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DABE7-60C6-4CFA-8276-50CB414C9FB1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195A5-97C3-41D5-933F-2CEFEF53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иляра\Desktop\Безымянны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340768"/>
            <a:ext cx="7798330" cy="3572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820472" cy="6602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2417"/>
            <a:ext cx="8712968" cy="6665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51777"/>
            <a:ext cx="8647361" cy="6506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45726"/>
            <a:ext cx="8676456" cy="6415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548680"/>
            <a:ext cx="8412427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2646"/>
            <a:ext cx="8820472" cy="6615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2646"/>
            <a:ext cx="8820472" cy="6615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Диляра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889248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11</cp:revision>
  <dcterms:created xsi:type="dcterms:W3CDTF">2020-03-24T18:41:15Z</dcterms:created>
  <dcterms:modified xsi:type="dcterms:W3CDTF">2020-04-09T08:48:22Z</dcterms:modified>
</cp:coreProperties>
</file>