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82" r:id="rId3"/>
    <p:sldId id="286" r:id="rId4"/>
    <p:sldId id="283" r:id="rId5"/>
    <p:sldId id="287" r:id="rId6"/>
    <p:sldId id="284" r:id="rId7"/>
    <p:sldId id="277" r:id="rId8"/>
    <p:sldId id="288" r:id="rId9"/>
    <p:sldId id="289" r:id="rId10"/>
    <p:sldId id="29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9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sobolevajuliav@mail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547664" y="1412776"/>
            <a:ext cx="6862861" cy="2193032"/>
            <a:chOff x="1115616" y="836712"/>
            <a:chExt cx="6862861" cy="2193032"/>
          </a:xfrm>
        </p:grpSpPr>
        <p:pic>
          <p:nvPicPr>
            <p:cNvPr id="13" name="Picture 2" descr="ребусы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15616" y="1124744"/>
              <a:ext cx="1228725" cy="1905000"/>
            </a:xfrm>
            <a:prstGeom prst="rect">
              <a:avLst/>
            </a:prstGeom>
            <a:noFill/>
          </p:spPr>
        </p:pic>
        <p:pic>
          <p:nvPicPr>
            <p:cNvPr id="14" name="Picture 4" descr="ребусы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39752" y="836712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15" name="Picture 6" descr="ребусы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27784" y="836712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16" name="Picture 8" descr="ребусы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03848" y="1124744"/>
              <a:ext cx="1905000" cy="1905000"/>
            </a:xfrm>
            <a:prstGeom prst="rect">
              <a:avLst/>
            </a:prstGeom>
            <a:noFill/>
          </p:spPr>
        </p:pic>
        <p:pic>
          <p:nvPicPr>
            <p:cNvPr id="17" name="Picture 10" descr="ребусы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08104" y="1268760"/>
              <a:ext cx="1905000" cy="1485900"/>
            </a:xfrm>
            <a:prstGeom prst="rect">
              <a:avLst/>
            </a:prstGeom>
            <a:noFill/>
          </p:spPr>
        </p:pic>
        <p:pic>
          <p:nvPicPr>
            <p:cNvPr id="18" name="Picture 6" descr="ребусы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52320" y="908720"/>
              <a:ext cx="238125" cy="1905000"/>
            </a:xfrm>
            <a:prstGeom prst="rect">
              <a:avLst/>
            </a:prstGeom>
            <a:noFill/>
          </p:spPr>
        </p:pic>
        <p:pic>
          <p:nvPicPr>
            <p:cNvPr id="19" name="Picture 6" descr="ребусы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40352" y="908720"/>
              <a:ext cx="238125" cy="19050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180250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Сделайте помпон из пряжи любого цвета (он нам будет нужен для) следующего урока).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Пришлите фото на почту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sobolevajuliav@mail.ru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или в личном сообщении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WA +79218653787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до 20.04 18:00.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Если возникли вопросы или затруднения, пишите на почту или в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WA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Спасибо за сотрудничество)))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ngimg.com/uploads/thread/thread_PNG82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77072"/>
            <a:ext cx="1701800" cy="12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rio-craft.ru/doc/doc_DSC_9737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77072"/>
            <a:ext cx="1828800" cy="1214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100book.ru/b2533556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32856"/>
            <a:ext cx="2592288" cy="257240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259632" y="5949280"/>
            <a:ext cx="7632848" cy="682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/>
              <a:t>2 класс</a:t>
            </a:r>
            <a:endParaRPr lang="ru-RU" sz="2800" b="1" dirty="0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1470025"/>
          </a:xfrm>
        </p:spPr>
        <p:txBody>
          <a:bodyPr/>
          <a:lstStyle/>
          <a:p>
            <a:r>
              <a:rPr lang="ru-RU" dirty="0"/>
              <a:t>Какие бывают нитки? Как они используются?</a:t>
            </a:r>
          </a:p>
        </p:txBody>
      </p:sp>
    </p:spTree>
    <p:extLst>
      <p:ext uri="{BB962C8B-B14F-4D97-AF65-F5344CB8AC3E}">
        <p14:creationId xmlns="" xmlns:p14="http://schemas.microsoft.com/office/powerpoint/2010/main" val="180250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980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происхождению: натуральные</a:t>
            </a:r>
            <a:endParaRPr lang="ru-RU" dirty="0"/>
          </a:p>
        </p:txBody>
      </p:sp>
      <p:pic>
        <p:nvPicPr>
          <p:cNvPr id="77826" name="Picture 2" descr="http://cdn.shopify.com/s/files/1/1459/0220/articles/Silk_Cocoons_1024x1024.jpg?v=15043908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1"/>
            <a:ext cx="2753489" cy="19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6" name="Picture 2" descr="https://otvet.imgsmail.ru/download/213745774_d39db3ac692406756d9c7af6ec6a1d17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196753"/>
            <a:ext cx="1728192" cy="1944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796136" y="3356992"/>
            <a:ext cx="1872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Шёлковые нитки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3284984"/>
            <a:ext cx="3901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Из шёлкового </a:t>
            </a:r>
            <a:r>
              <a:rPr lang="ru-RU" dirty="0" err="1" smtClean="0"/>
              <a:t>тутопряда</a:t>
            </a:r>
            <a:r>
              <a:rPr lang="ru-RU" dirty="0" smtClean="0"/>
              <a:t> (насекомое)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067944" y="2132856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828" name="Picture 4" descr="https://selcdn.fedsp.com/centaurus/20/715592/1e05e74cbae20289.jpeg"/>
          <p:cNvPicPr>
            <a:picLocks noChangeAspect="1" noChangeArrowheads="1"/>
          </p:cNvPicPr>
          <p:nvPr/>
        </p:nvPicPr>
        <p:blipFill>
          <a:blip r:embed="rId4" cstate="print"/>
          <a:srcRect l="27273" t="14501" r="27273" b="15045"/>
          <a:stretch>
            <a:fillRect/>
          </a:stretch>
        </p:blipFill>
        <p:spPr bwMode="auto">
          <a:xfrm>
            <a:off x="5940152" y="4149080"/>
            <a:ext cx="1254192" cy="19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5868144" y="6237312"/>
            <a:ext cx="1933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Хлопковые нитки</a:t>
            </a:r>
            <a:endParaRPr lang="ru-RU" dirty="0"/>
          </a:p>
        </p:txBody>
      </p:sp>
      <p:pic>
        <p:nvPicPr>
          <p:cNvPr id="77830" name="Picture 6" descr="http://bo-tanic.ru/image/cache/data/srezka/Cotton-flower-bloom-480x360ma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1" y="4149080"/>
            <a:ext cx="2591999" cy="19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1331640" y="6237312"/>
            <a:ext cx="2286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Из хлопка (растение)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211960" y="5085184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 txBox="1">
            <a:spLocks/>
          </p:cNvSpPr>
          <p:nvPr/>
        </p:nvSpPr>
        <p:spPr>
          <a:xfrm>
            <a:off x="1259632" y="0"/>
            <a:ext cx="7498080" cy="980728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 происхождению: натуральные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0420" name="Picture 4" descr="http://shop.tovar53.ru/image/cache/catalog/Sajt/3b94619398d46d44520ed4c556daca77_extensions_600_600_800_800_255_255_255_127-1000x1000.jpg"/>
          <p:cNvPicPr>
            <a:picLocks noChangeAspect="1" noChangeArrowheads="1"/>
          </p:cNvPicPr>
          <p:nvPr/>
        </p:nvPicPr>
        <p:blipFill>
          <a:blip r:embed="rId2" cstate="print"/>
          <a:srcRect l="18511" t="10284" r="17729" b="9502"/>
          <a:stretch>
            <a:fillRect/>
          </a:stretch>
        </p:blipFill>
        <p:spPr bwMode="auto">
          <a:xfrm>
            <a:off x="6444208" y="1196752"/>
            <a:ext cx="1545238" cy="19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6372200" y="3429000"/>
            <a:ext cx="1712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Льняные нитки</a:t>
            </a:r>
            <a:endParaRPr lang="ru-RU" dirty="0"/>
          </a:p>
        </p:txBody>
      </p:sp>
      <p:pic>
        <p:nvPicPr>
          <p:cNvPr id="60422" name="Picture 6" descr="https://www.sibwindows.ru/wp-content/uploads/2018/07/len-600x3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196752"/>
            <a:ext cx="3450887" cy="19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1259632" y="3284984"/>
            <a:ext cx="2062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Из льня (растение)</a:t>
            </a:r>
            <a:endParaRPr lang="ru-RU" dirty="0"/>
          </a:p>
        </p:txBody>
      </p:sp>
      <p:pic>
        <p:nvPicPr>
          <p:cNvPr id="60424" name="Picture 8" descr="https://spaf-mega.ru/files/19d/19d2dd2a624e191119fa0f387763cdfe-fit-400x400.jpg"/>
          <p:cNvPicPr>
            <a:picLocks noChangeAspect="1" noChangeArrowheads="1"/>
          </p:cNvPicPr>
          <p:nvPr/>
        </p:nvPicPr>
        <p:blipFill>
          <a:blip r:embed="rId4" cstate="print"/>
          <a:srcRect l="15120" r="16841"/>
          <a:stretch>
            <a:fillRect/>
          </a:stretch>
        </p:blipFill>
        <p:spPr bwMode="auto">
          <a:xfrm>
            <a:off x="6660232" y="4077072"/>
            <a:ext cx="1322679" cy="19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6516216" y="6237312"/>
            <a:ext cx="1972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Шерстяные нитки</a:t>
            </a:r>
            <a:endParaRPr lang="ru-RU" dirty="0"/>
          </a:p>
        </p:txBody>
      </p:sp>
      <p:pic>
        <p:nvPicPr>
          <p:cNvPr id="60426" name="Picture 10" descr="https://img02.flagma.ru/photo/korm-dlya-ovec-polnoracionny-ekstrudirovanny-4087018_mediu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4149080"/>
            <a:ext cx="2592000" cy="194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1619672" y="6237312"/>
            <a:ext cx="2270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Из шерсти животных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 txBox="1">
            <a:spLocks/>
          </p:cNvSpPr>
          <p:nvPr/>
        </p:nvSpPr>
        <p:spPr>
          <a:xfrm>
            <a:off x="1259632" y="144016"/>
            <a:ext cx="7498080" cy="980728"/>
          </a:xfrm>
          <a:prstGeom prst="rect">
            <a:avLst/>
          </a:prstGeom>
        </p:spPr>
        <p:txBody>
          <a:bodyPr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 происхождению: ненатуральные,</a:t>
            </a:r>
            <a:r>
              <a:rPr kumimoji="0" lang="ru-RU" sz="43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синтетические (из полиэстера, полиэфира и т.д.)</a:t>
            </a:r>
            <a:endParaRPr kumimoji="0" lang="ru-RU" sz="43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8850" name="Picture 2" descr="https://img1.wbstatic.net/big/new/7910000/7918295-1.jpg"/>
          <p:cNvPicPr>
            <a:picLocks noChangeAspect="1" noChangeArrowheads="1"/>
          </p:cNvPicPr>
          <p:nvPr/>
        </p:nvPicPr>
        <p:blipFill>
          <a:blip r:embed="rId2" cstate="print"/>
          <a:srcRect t="11746" b="4724"/>
          <a:stretch>
            <a:fillRect/>
          </a:stretch>
        </p:blipFill>
        <p:spPr bwMode="auto">
          <a:xfrm>
            <a:off x="2771800" y="1628800"/>
            <a:ext cx="4137924" cy="46085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836712"/>
          </a:xfrm>
        </p:spPr>
        <p:txBody>
          <a:bodyPr/>
          <a:lstStyle/>
          <a:p>
            <a:pPr algn="ctr"/>
            <a:r>
              <a:rPr lang="ru-RU" dirty="0" smtClean="0"/>
              <a:t>По назначению: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1556792"/>
            <a:ext cx="5119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шитья одежды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швейные нитки.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3645024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вышивания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вышивальные нитки.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59530" y="5733256"/>
            <a:ext cx="43844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вязания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вязальные нитки.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s://cdn1.ozone.ru/multimedia/1010031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764704"/>
            <a:ext cx="2160240" cy="21602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1" name="Picture 4" descr="https://im0-tub-ru.yandex.net/i?id=61685ea44e1cd223cad882b69c20bee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068960"/>
            <a:ext cx="3096344" cy="198983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3.bp.blogspot.com/-i-6HlxWP5Ac/U9Y6GhupKRI/AAAAAAAABek/WY6FZivtedc/s1600/%25D0%25BD%25D0%25B8%25D1%2582%25D0%25BE%25D1%2587%25D0%25BA%25D0%25B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340" t="9805" r="11340"/>
          <a:stretch>
            <a:fillRect/>
          </a:stretch>
        </p:blipFill>
        <p:spPr bwMode="auto">
          <a:xfrm>
            <a:off x="1403648" y="4869160"/>
            <a:ext cx="2016224" cy="170707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/>
              <a:t>Помпон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87624" y="1196752"/>
            <a:ext cx="7632848" cy="180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Помпон</a:t>
            </a:r>
            <a:r>
              <a:rPr lang="ru-RU" b="1" dirty="0"/>
              <a:t> — шарообразное украшение из ниток</a:t>
            </a:r>
            <a:r>
              <a:rPr lang="ru-RU" b="1" dirty="0" smtClean="0"/>
              <a:t>.</a:t>
            </a: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996952"/>
            <a:ext cx="37528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5014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0"/>
            <a:ext cx="36195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 cstate="print"/>
          <a:srcRect b="23787"/>
          <a:stretch>
            <a:fillRect/>
          </a:stretch>
        </p:blipFill>
        <p:spPr bwMode="auto">
          <a:xfrm>
            <a:off x="1043608" y="2996952"/>
            <a:ext cx="8100392" cy="34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n--b1adbcaba8d8ak5dwbg.xn--p1ai/image/cache/data/215/215118_st_tehnica_bezopasnosti-700x7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743" y="0"/>
            <a:ext cx="6667500" cy="6667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498</TotalTime>
  <Words>141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Слайд 1</vt:lpstr>
      <vt:lpstr>Какие бывают нитки? Как они используются?</vt:lpstr>
      <vt:lpstr>По происхождению: натуральные</vt:lpstr>
      <vt:lpstr>Слайд 4</vt:lpstr>
      <vt:lpstr>Слайд 5</vt:lpstr>
      <vt:lpstr>По назначению:</vt:lpstr>
      <vt:lpstr>Помпон</vt:lpstr>
      <vt:lpstr>Слайд 8</vt:lpstr>
      <vt:lpstr>Слайд 9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Юлия</cp:lastModifiedBy>
  <cp:revision>41</cp:revision>
  <dcterms:modified xsi:type="dcterms:W3CDTF">2020-04-09T14:18:05Z</dcterms:modified>
</cp:coreProperties>
</file>