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6" r:id="rId11"/>
    <p:sldId id="263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DB39-07D9-4D45-83AC-A164954700C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2B752-C475-4805-936C-F7558998F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DB39-07D9-4D45-83AC-A164954700C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2B752-C475-4805-936C-F7558998F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DB39-07D9-4D45-83AC-A164954700C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2B752-C475-4805-936C-F7558998F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DB39-07D9-4D45-83AC-A164954700C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2B752-C475-4805-936C-F7558998F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DB39-07D9-4D45-83AC-A164954700C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2B752-C475-4805-936C-F7558998F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DB39-07D9-4D45-83AC-A164954700C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2B752-C475-4805-936C-F7558998F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DB39-07D9-4D45-83AC-A164954700C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2B752-C475-4805-936C-F7558998F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DB39-07D9-4D45-83AC-A164954700C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2B752-C475-4805-936C-F7558998F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DB39-07D9-4D45-83AC-A164954700C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2B752-C475-4805-936C-F7558998F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DB39-07D9-4D45-83AC-A164954700C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2B752-C475-4805-936C-F7558998F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DB39-07D9-4D45-83AC-A164954700C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2B752-C475-4805-936C-F7558998F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9DB39-07D9-4D45-83AC-A164954700C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2B752-C475-4805-936C-F7558998F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layer.myshared.ru/10/1003650/slides/slide_1.jpg"/>
          <p:cNvPicPr>
            <a:picLocks noChangeAspect="1" noChangeArrowheads="1"/>
          </p:cNvPicPr>
          <p:nvPr/>
        </p:nvPicPr>
        <p:blipFill>
          <a:blip r:embed="rId2" cstate="print"/>
          <a:srcRect b="21100"/>
          <a:stretch>
            <a:fillRect/>
          </a:stretch>
        </p:blipFill>
        <p:spPr bwMode="auto">
          <a:xfrm>
            <a:off x="0" y="0"/>
            <a:ext cx="920193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fs3.ppt4web.ru/images/30572/192388/640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player.myshared.ru/10/1003650/slides/slide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5.infourok.ru/uploads/ex/03c8/00086837-ce99b64a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layer.myshared.ru/10/1003650/slides/slide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player.myshared.ru/10/1003650/slides/slide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player.myshared.ru/10/1003650/slides/slide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0/1003650/slides/slide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player.myshared.ru/10/1003650/slides/slide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fs00.infourok.ru/images/doc/125/146568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ds04.infourok.ru/uploads/ex/1091/0005a258-c867af4c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6651"/>
            <a:ext cx="8748464" cy="65613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player.myshared.ru/10/1003650/slides/slide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Диляра</dc:creator>
  <cp:lastModifiedBy>Диляра</cp:lastModifiedBy>
  <cp:revision>3</cp:revision>
  <dcterms:created xsi:type="dcterms:W3CDTF">2020-04-08T15:32:15Z</dcterms:created>
  <dcterms:modified xsi:type="dcterms:W3CDTF">2020-04-09T08:40:11Z</dcterms:modified>
</cp:coreProperties>
</file>