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63" r:id="rId2"/>
    <p:sldId id="265" r:id="rId3"/>
    <p:sldId id="277" r:id="rId4"/>
    <p:sldId id="279" r:id="rId5"/>
    <p:sldId id="256" r:id="rId6"/>
    <p:sldId id="273" r:id="rId7"/>
    <p:sldId id="274" r:id="rId8"/>
    <p:sldId id="278" r:id="rId9"/>
    <p:sldId id="276" r:id="rId10"/>
    <p:sldId id="27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67" autoAdjust="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6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291C8-0541-45E4-81A7-94F5B3DA9676}" type="datetimeFigureOut">
              <a:rPr lang="ru-RU" smtClean="0"/>
              <a:pPr/>
              <a:t>18.06.2019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A024B-6671-43D7-B54C-5468064314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285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5890-31B5-4969-99D3-BE55869AFFD5}" type="datetimeFigureOut">
              <a:rPr lang="ru-RU" smtClean="0"/>
              <a:pPr/>
              <a:t>18.06.2019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DDF4F-47D0-41C2-9050-2182473412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45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DDF4F-47D0-41C2-9050-21824734129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640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D60A-9702-4DFA-84DB-96303DF6BCA8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3E87F-19A9-41BC-9890-82DD5C075300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FC95-52EB-44B5-A51F-9EC44E50F1E4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89ED-6BBD-4A30-BFBE-79E67F7C6732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8FE4E-D411-43B0-A81E-465BCCAE7657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DB6F-5222-42BF-9E1B-447B5BB6A84B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0E6AD-8B58-49AC-B232-5654B135B1B8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FBBF-D6CF-40E1-9C13-33BB5A14EBE5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52706-50C0-43C1-BC6D-BF886BCC9920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91581-5D0C-4E5E-8111-816A8DBB8D97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A034-298C-4A5C-82F5-ED28658A7C13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C3BE3E-2FC9-428E-9CA0-310B47E52DA8}" type="datetime1">
              <a:rPr lang="ru-RU" smtClean="0"/>
              <a:pPr/>
              <a:t>18.06.2019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AB3C76-B268-44A7-A390-0E5A8EDCE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1.jpe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ama12.ru/content/view/61/40/" TargetMode="Externa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085184"/>
            <a:ext cx="5637010" cy="882119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/>
              <a:t>Выполнила </a:t>
            </a:r>
            <a:r>
              <a:rPr lang="ru-RU" dirty="0" err="1" smtClean="0"/>
              <a:t>Фисечко</a:t>
            </a:r>
            <a:r>
              <a:rPr lang="ru-RU" dirty="0" smtClean="0"/>
              <a:t> Л.Н. воспитатель 1 квалификационной категории</a:t>
            </a:r>
          </a:p>
          <a:p>
            <a:pPr algn="ctr"/>
            <a:r>
              <a:rPr lang="ru-RU" dirty="0" smtClean="0"/>
              <a:t>МБДОУ детский сад « Солнышко»</a:t>
            </a:r>
          </a:p>
          <a:p>
            <a:pPr algn="ctr"/>
            <a:r>
              <a:rPr lang="ru-RU" dirty="0" smtClean="0"/>
              <a:t>2019 год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492896"/>
            <a:ext cx="7848872" cy="1872208"/>
          </a:xfrm>
        </p:spPr>
        <p:txBody>
          <a:bodyPr anchor="b"/>
          <a:lstStyle/>
          <a:p>
            <a:pPr algn="ctr"/>
            <a:r>
              <a:rPr lang="ru-RU" b="1" dirty="0" smtClean="0"/>
              <a:t>Адаптация детей</a:t>
            </a:r>
            <a:br>
              <a:rPr lang="ru-RU" b="1" dirty="0" smtClean="0"/>
            </a:br>
            <a:r>
              <a:rPr lang="ru-RU" b="1" dirty="0" smtClean="0"/>
              <a:t>к детскому саду</a:t>
            </a:r>
            <a:endParaRPr lang="ru-RU" b="1" dirty="0"/>
          </a:p>
        </p:txBody>
      </p:sp>
      <p:pic>
        <p:nvPicPr>
          <p:cNvPr id="8194" name="Picture 2" descr="C:\Documents and Settings\Дарья\Мои документы\ленцаврик\1241588309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273630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1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8155026"/>
      </p:ext>
    </p:extLst>
  </p:cSld>
  <p:clrMapOvr>
    <a:masterClrMapping/>
  </p:clrMapOvr>
  <p:transition spd="slow" advTm="296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885831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Поощряйте его стремление к общению со сверстниками.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800" dirty="0" smtClean="0"/>
              <a:t>Чаще ходите в гости к родным и близким с детьми. Старайтесь гулять там, где собирается много детишек с родителями. Играйте рядом или вместе </a:t>
            </a:r>
            <a:r>
              <a:rPr lang="ru-RU" sz="2800" dirty="0" err="1" smtClean="0"/>
              <a:t>c</a:t>
            </a:r>
            <a:r>
              <a:rPr lang="ru-RU" sz="2800" dirty="0" smtClean="0"/>
              <a:t> ними. Пусть ребенок привыкает общаться с другими детьми. Это важный социальный навык.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2051" name="Picture 3" descr="C:\Documents and Settings\Дарья\Мои документы\ленцаврик\iCAUKN9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73016"/>
            <a:ext cx="4464496" cy="3147043"/>
          </a:xfrm>
          <a:prstGeom prst="rect">
            <a:avLst/>
          </a:prstGeom>
          <a:noFill/>
          <a:effectLst>
            <a:innerShdw blurRad="63500" dist="50800" dir="5400000">
              <a:prstClr val="black">
                <a:alpha val="50000"/>
              </a:prstClr>
            </a:inn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026" name="Picture 2" descr="C:\Documents and Settings\Дарья\Мои документы\ленцаврик\i[5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708" y="228600"/>
            <a:ext cx="3024336" cy="226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786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3531">
        <p14:glitter pattern="hexagon"/>
      </p:transition>
    </mc:Choice>
    <mc:Fallback xmlns="">
      <p:transition spd="slow" advTm="35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571480"/>
            <a:ext cx="9144000" cy="4143404"/>
          </a:xfrm>
        </p:spPr>
        <p:txBody>
          <a:bodyPr anchor="ctr">
            <a:noAutofit/>
          </a:bodyPr>
          <a:lstStyle/>
          <a:p>
            <a:pPr lvl="0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Ваш малыш совсем скоро впервые пойдет в детский сад? Конечно, вы очень волнуетесь, как он будет контактировать с новыми людьми и понравится ли ему в саду.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С какими реальными проблемами  придется столкнуться вам и малышу и как подготовить ребенка к детскому саду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pPr fontAlgn="t"/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9756576" y="692696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60" y="4000504"/>
            <a:ext cx="4357528" cy="285749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2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207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735">
        <p14:doors dir="vert"/>
      </p:transition>
    </mc:Choice>
    <mc:Fallback xmlns="">
      <p:transition spd="slow" advTm="47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14282" y="285728"/>
            <a:ext cx="8715436" cy="628654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1200" b="1" dirty="0" smtClean="0">
                <a:solidFill>
                  <a:schemeClr val="bg2">
                    <a:lumMod val="50000"/>
                  </a:schemeClr>
                </a:solidFill>
              </a:rPr>
              <a:t>Приучайте ребенка к длительному отсутствию родственников. </a:t>
            </a:r>
            <a:r>
              <a:rPr lang="ru-RU" sz="6700" b="1" dirty="0" smtClean="0">
                <a:solidFill>
                  <a:schemeClr val="bg2">
                    <a:lumMod val="50000"/>
                  </a:schemeClr>
                </a:solidFill>
              </a:rPr>
              <a:t>  </a:t>
            </a:r>
            <a:r>
              <a:rPr lang="ru-RU" sz="6700" b="1" dirty="0" smtClean="0"/>
              <a:t> </a:t>
            </a:r>
            <a:endParaRPr lang="ru-RU" sz="6700" dirty="0" smtClean="0"/>
          </a:p>
          <a:p>
            <a:pPr>
              <a:tabLst>
                <a:tab pos="1165225" algn="l"/>
              </a:tabLst>
            </a:pPr>
            <a:r>
              <a:rPr lang="ru-RU" sz="8000" dirty="0" smtClean="0"/>
              <a:t>После того как вы убедитесь, что в вашем присутствии ребенок спокойно общается с другими взрослыми, можно попробовать оставлять его с кем-то из знакомых уже без вас. На роль временной няни лучше всего подойдет ваша подруга или бабушка (при условии, что ранее она проводила с внуком немного времени). Для начала достаточно оставить ребенка на час-другой, постепенно время можно увеличивать. </a:t>
            </a:r>
          </a:p>
          <a:p>
            <a:pPr>
              <a:tabLst>
                <a:tab pos="1165225" algn="l"/>
              </a:tabLst>
            </a:pPr>
            <a:r>
              <a:rPr lang="ru-RU" sz="8000" dirty="0" smtClean="0"/>
              <a:t> Всегда говорите малышу, когда именно вы вернетесь. Например, после того как ребенок поспит и поест. Так ребенку будет легче вас ждать. Обязательно выполняйте данное обещание. Таким образом, малыш будет понимать, что ваше временное отсутствие - вовсе не катастрофа, и что вы всегда вернетесь за ним.  </a:t>
            </a:r>
          </a:p>
          <a:p>
            <a:pPr>
              <a:tabLst>
                <a:tab pos="1165225" algn="l"/>
              </a:tabLst>
            </a:pPr>
            <a:r>
              <a:rPr lang="ru-RU" sz="8000" dirty="0" smtClean="0"/>
              <a:t>Посещайте группы раннего развития и игровые комнаты. Там малыш привыкнет к тому, что в определенных условиях "главным" взрослым может быть не мама, а кто-то другой.</a:t>
            </a:r>
          </a:p>
          <a:p>
            <a:pPr>
              <a:buNone/>
              <a:tabLst>
                <a:tab pos="1165225" algn="l"/>
              </a:tabLst>
            </a:pPr>
            <a:endParaRPr lang="ru-RU" sz="8000" dirty="0"/>
          </a:p>
        </p:txBody>
      </p:sp>
      <p:pic>
        <p:nvPicPr>
          <p:cNvPr id="5122" name="Picture 2" descr="D:\Документы слушателей\Добычкина Елена\CAIYLRLDCA9WZ2XUCA8AAFKLCA0SCF1MCADPV3UZCA5MVV2QCA7Y30MPCA407PXLCAJZW1JPCAJ9BZ0ACAO8Z7ECCANJRZO3CA52038YCA4A4P1UCAM1C3YVCAH2D6VVCA75YXZICAXMKIZ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4376" y="5000636"/>
            <a:ext cx="3071834" cy="1857364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500174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Если ребенок будет уметь одеваться, принимать пищу и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hlinkClick r:id="rId3" tooltip="Как приучить ребенка к горшку"/>
              </a:rPr>
              <a:t>ходить на горшок</a:t>
            </a:r>
            <a:r>
              <a:rPr lang="ru-RU" sz="2000" dirty="0" smtClean="0"/>
              <a:t> сам, то ему будет намного проще. Проследите, сколько времени ребенок тратит на то, чтобы съесть обед. Обычно в саду на него уходит 30 минут. Все эти навыки смогут уменьшить эмоциональный и физический дискомфорт ребенка, когда он окажется в незнакомом коллективе.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357166"/>
            <a:ext cx="6000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Научите ребенка самостоятельно одеваться, принимать пищу и ходить на горшок.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</a:p>
          <a:p>
            <a:pPr lvl="1"/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7" name="Picture 3" descr="D:\Документы слушателей\Добычкина Елена\CAIF8EDNCAFKH6TDCA4V21U0CAG3ELQNCABBCOJ7CA8EM75HCA9GZ3OWCAR7SFAKCAR6H1U6CAU1FXTHCAMBRTM3CAPH2ZIGCA65J1EGCAHJ53D2CA9HXQHJCAI6BWOYCA801049CASI26F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1840" y="4279392"/>
            <a:ext cx="2928958" cy="2428868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287" y="356794"/>
            <a:ext cx="83529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Советы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по подготовке ребенка к детскому саду: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/>
              <a:t> </a:t>
            </a:r>
          </a:p>
          <a:p>
            <a:pPr algn="ctr"/>
            <a:r>
              <a:rPr lang="ru-RU" sz="2000" b="1" dirty="0" smtClean="0"/>
              <a:t>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Переведите ребенка на  четкий режим дня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/>
              <a:t>Детишкам будет проще соблюдать режим в садике, если он последнее время жил по такому режиму. То, что для него будет вполне естественно,  не будет вызывать дополнительных трудностей. Узнайте заранее режим дня в садике, куда вы планируете отдать ребенка.</a:t>
            </a:r>
          </a:p>
          <a:p>
            <a:pPr algn="ctr">
              <a:lnSpc>
                <a:spcPct val="200000"/>
              </a:lnSpc>
            </a:pPr>
            <a:r>
              <a:rPr lang="ru-RU" sz="2000" b="1" dirty="0">
                <a:solidFill>
                  <a:srgbClr val="00B050"/>
                </a:solidFill>
              </a:rPr>
              <a:t>Примерный режим дня в садике:</a:t>
            </a:r>
            <a:endParaRPr lang="ru-RU" sz="2000" dirty="0">
              <a:solidFill>
                <a:srgbClr val="00B050"/>
              </a:solidFill>
            </a:endParaRPr>
          </a:p>
          <a:p>
            <a:r>
              <a:rPr lang="ru-RU" dirty="0" smtClean="0"/>
              <a:t>7:30 </a:t>
            </a:r>
            <a:r>
              <a:rPr lang="ru-RU" dirty="0"/>
              <a:t>- </a:t>
            </a:r>
            <a:r>
              <a:rPr lang="ru-RU" dirty="0" smtClean="0"/>
              <a:t>8:15- </a:t>
            </a:r>
            <a:r>
              <a:rPr lang="ru-RU" dirty="0"/>
              <a:t>прием детей</a:t>
            </a:r>
          </a:p>
          <a:p>
            <a:r>
              <a:rPr lang="ru-RU" dirty="0" smtClean="0"/>
              <a:t>8.30завтрак</a:t>
            </a:r>
            <a:endParaRPr lang="ru-RU" dirty="0"/>
          </a:p>
          <a:p>
            <a:r>
              <a:rPr lang="ru-RU" dirty="0"/>
              <a:t>10:30- </a:t>
            </a:r>
            <a:r>
              <a:rPr lang="ru-RU" dirty="0" smtClean="0"/>
              <a:t>прогулка</a:t>
            </a:r>
          </a:p>
          <a:p>
            <a:r>
              <a:rPr lang="ru-RU" dirty="0" smtClean="0"/>
              <a:t>12:00 -обед</a:t>
            </a:r>
            <a:endParaRPr lang="ru-RU" dirty="0"/>
          </a:p>
          <a:p>
            <a:r>
              <a:rPr lang="ru-RU" dirty="0"/>
              <a:t>13:00- 15:00- дневной сон</a:t>
            </a:r>
          </a:p>
          <a:p>
            <a:r>
              <a:rPr lang="ru-RU" dirty="0"/>
              <a:t>15:30- полдник</a:t>
            </a:r>
          </a:p>
          <a:p>
            <a:r>
              <a:rPr lang="ru-RU" dirty="0" smtClean="0"/>
              <a:t>16:00-17:30 </a:t>
            </a:r>
            <a:r>
              <a:rPr lang="ru-RU" dirty="0"/>
              <a:t>-игры, прогулка; родители забирают детей.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299" y="4438139"/>
            <a:ext cx="2322598" cy="2388331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5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047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461">
        <p14:gallery dir="l"/>
      </p:transition>
    </mc:Choice>
    <mc:Fallback xmlns="">
      <p:transition spd="slow" advTm="54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21535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Подготовьте ребенка морально.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r>
              <a:rPr lang="ru-RU" sz="2000" dirty="0" smtClean="0"/>
              <a:t>Готовьте его к временной разлуке с вами и давайте ему понять, что это неизбежно, потому что он уже большой. Говорите о том, как здорово, что он уже взрослый. И самое главное- все время объясняйте ребенку, что он для вас как и прежде, дорог и любим.    </a:t>
            </a:r>
          </a:p>
          <a:p>
            <a:r>
              <a:rPr lang="ru-RU" sz="2000" dirty="0" smtClean="0"/>
              <a:t>Рассказывайте ребенку, что и когда именно он будет делать в садике,  и чем вы будете заниматься на работе. Объясняйте ему, что мама всегда придет за ним вечером. </a:t>
            </a:r>
          </a:p>
          <a:p>
            <a:r>
              <a:rPr lang="ru-RU" sz="2000" dirty="0" smtClean="0"/>
              <a:t>Играйте в садик: приводите в «садик», оставляйте его одного, а потом покажите на часы и скажите: «Вот и время пришло, сейчас пойду своего сыночка (дочку) из садика забирать». </a:t>
            </a:r>
            <a:endParaRPr lang="ru-RU" sz="2000" dirty="0"/>
          </a:p>
        </p:txBody>
      </p:sp>
      <p:pic>
        <p:nvPicPr>
          <p:cNvPr id="1026" name="Picture 2" descr="D:\Документы слушателей\Добычкина Елена\CAF32JY5CAI03OCBCAMKTL4SCAVLQ1BACA5Z1OJ6CA0RC237CA6ELERSCAI2TRX3CAN2QUUPCAL3U355CA14ZR1CCAXZO4IHCASV781UCA1B7JSFCABSDTAUCAUECHWACAWI8KM7CAQDPQW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786322"/>
            <a:ext cx="2928958" cy="1857388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7154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Читайте сказочные истории о посещении садика. Все рассказы должны заканчиваться счастливо. Можете устраивать игру с куклами «День в детском саду». Уже «прожив» пугающую ситуацию в игре, ребенок будет проще к ней относиться.</a:t>
            </a:r>
          </a:p>
          <a:p>
            <a:r>
              <a:rPr lang="ru-RU" sz="2000" dirty="0" smtClean="0"/>
              <a:t>По возможности, гуляйте с ребенком на территории садика. Например, когда дети спят, можно покопаться в песочнице или побегать по веранде. Вечером выходите смотреть, как родители забирают домой детей.</a:t>
            </a:r>
          </a:p>
          <a:p>
            <a:r>
              <a:rPr lang="ru-RU" sz="2000" dirty="0" smtClean="0"/>
              <a:t>Будет идеально, если ребенок заранее познакомится с воспитательницей. Впоследствии малышу будет гораздо проще выполнять просьбы педагога, т.к. одним из основных трудностей для ребенка является необходимость  слушаться и подчиняться незнакомому </a:t>
            </a:r>
            <a:endParaRPr lang="ru-RU" sz="2000" dirty="0"/>
          </a:p>
        </p:txBody>
      </p:sp>
      <p:pic>
        <p:nvPicPr>
          <p:cNvPr id="4" name="Рисунок 3" descr="lesson108 - копия.gif"/>
          <p:cNvPicPr>
            <a:picLocks noChangeAspect="1"/>
          </p:cNvPicPr>
          <p:nvPr/>
        </p:nvPicPr>
        <p:blipFill>
          <a:blip r:embed="rId3"/>
          <a:srcRect t="13889" b="13889"/>
          <a:stretch>
            <a:fillRect/>
          </a:stretch>
        </p:blipFill>
        <p:spPr>
          <a:xfrm>
            <a:off x="3214678" y="4572008"/>
            <a:ext cx="3286148" cy="214314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med">
    <p:sndAc>
      <p:stSnd loop="1"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42844" y="142852"/>
            <a:ext cx="8715436" cy="4429156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600" b="1" dirty="0" smtClean="0">
                <a:solidFill>
                  <a:schemeClr val="bg2">
                    <a:lumMod val="50000"/>
                  </a:schemeClr>
                </a:solidFill>
              </a:rPr>
              <a:t>Готовьте ребенку еду как в детском саду.</a:t>
            </a:r>
            <a:endParaRPr lang="ru-RU" sz="26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/>
              <a:t>Процесс адаптации к садику требует больших затрат психических и физических сил. И если ребенок будет сыт, то процесс привыкания у него пройдет намного легче.  А если ребенок  будет есть привычные и любимые блюда, его настроение будет повышенным и он охотнее будет воспринимать все «тяготы детсадовской жизни».</a:t>
            </a:r>
          </a:p>
          <a:p>
            <a:r>
              <a:rPr lang="ru-RU" dirty="0" smtClean="0"/>
              <a:t>Основу рациона в садике составляют каши, супы, тушеные овощи, сырники,  творожные запеканки, омлет, рыбные, мясные и куриные котлеты.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Среднее время адаптации ребенка к детскому саду занимает 3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недели.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Documents and Settings\Дарья\Мои документы\ленцаврик\iCAO05GA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4357694"/>
            <a:ext cx="2643206" cy="250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-214338"/>
            <a:ext cx="8643998" cy="4429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Закаливайте ребенка.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800" dirty="0" smtClean="0"/>
              <a:t>Посещайте бассейн, гимнастику, делайте массаж ребенку, почаще гуляйте на свежем воздухе, обливайтесь в ванной прохладной водичкой, не перекутывайте ребенка, чаще проветривайте комнаты, приучайте спать только в трусиках. В адаптационный период все силы ребенка должны быть направлены на освоение нового, а не борьбу с болезнями.</a:t>
            </a:r>
            <a:endParaRPr lang="ru-RU" sz="2800" dirty="0"/>
          </a:p>
        </p:txBody>
      </p:sp>
      <p:pic>
        <p:nvPicPr>
          <p:cNvPr id="4098" name="Picture 2" descr="D:\Документы слушателей\Добычкина Елена\CAY9PXSSCAKS8UNBCADLZ7XCCARFGI99CA2ZXOH1CALDT02ECAJH8P1MCA58CB50CADCZFHZCA5VWRAOCA5TP5SMCATL1HCNCA273WQOCAEMX506CAC94INKCAEA3X47CAW8WPWLCAISFPO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714752"/>
            <a:ext cx="3214710" cy="2928958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3C76-B268-44A7-A390-0E5A8EDCEFD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1123</TotalTime>
  <Words>456</Words>
  <Application>Microsoft Office PowerPoint</Application>
  <PresentationFormat>Экран (4:3)</PresentationFormat>
  <Paragraphs>53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Адаптация детей к детскому саду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                                                                                             Добычкиной Елены Геннадьевны</dc:title>
  <dc:creator>Дарья</dc:creator>
  <cp:lastModifiedBy>Виталий</cp:lastModifiedBy>
  <cp:revision>186</cp:revision>
  <dcterms:created xsi:type="dcterms:W3CDTF">2011-10-05T19:38:34Z</dcterms:created>
  <dcterms:modified xsi:type="dcterms:W3CDTF">2019-06-18T00:52:01Z</dcterms:modified>
</cp:coreProperties>
</file>