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58" r:id="rId5"/>
    <p:sldId id="260" r:id="rId6"/>
    <p:sldId id="262" r:id="rId7"/>
    <p:sldId id="264" r:id="rId8"/>
    <p:sldId id="263" r:id="rId9"/>
    <p:sldId id="267" r:id="rId10"/>
    <p:sldId id="261" r:id="rId11"/>
    <p:sldId id="268" r:id="rId12"/>
    <p:sldId id="265" r:id="rId13"/>
    <p:sldId id="266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AB64BB75-6281-4320-8F8D-068E82576040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2AF3F1F9-8A69-488A-AE95-4094D8DE2A2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4BB75-6281-4320-8F8D-068E82576040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3F1F9-8A69-488A-AE95-4094D8DE2A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4BB75-6281-4320-8F8D-068E82576040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3F1F9-8A69-488A-AE95-4094D8DE2A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B64BB75-6281-4320-8F8D-068E82576040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AF3F1F9-8A69-488A-AE95-4094D8DE2A2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AB64BB75-6281-4320-8F8D-068E82576040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2AF3F1F9-8A69-488A-AE95-4094D8DE2A2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4BB75-6281-4320-8F8D-068E82576040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3F1F9-8A69-488A-AE95-4094D8DE2A2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4BB75-6281-4320-8F8D-068E82576040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3F1F9-8A69-488A-AE95-4094D8DE2A27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B64BB75-6281-4320-8F8D-068E82576040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AF3F1F9-8A69-488A-AE95-4094D8DE2A2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4BB75-6281-4320-8F8D-068E82576040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3F1F9-8A69-488A-AE95-4094D8DE2A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B64BB75-6281-4320-8F8D-068E82576040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AF3F1F9-8A69-488A-AE95-4094D8DE2A27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B64BB75-6281-4320-8F8D-068E82576040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AF3F1F9-8A69-488A-AE95-4094D8DE2A27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B64BB75-6281-4320-8F8D-068E82576040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2AF3F1F9-8A69-488A-AE95-4094D8DE2A2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forms.gle/XCyo6Ft9NaQUT3jR9" TargetMode="External"/><Relationship Id="rId2" Type="http://schemas.openxmlformats.org/officeDocument/2006/relationships/hyperlink" Target="https://forms.gle/W2szAXPwbwUygPwF6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forms.gle/azFgghLGX3EcBbfCA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95736" y="3933056"/>
            <a:ext cx="6172200" cy="1371600"/>
          </a:xfrm>
        </p:spPr>
        <p:txBody>
          <a:bodyPr/>
          <a:lstStyle/>
          <a:p>
            <a:r>
              <a:rPr lang="en-US" dirty="0" smtClean="0"/>
              <a:t>Study English Online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555776" y="1124744"/>
            <a:ext cx="6172200" cy="1894362"/>
          </a:xfrm>
        </p:spPr>
        <p:txBody>
          <a:bodyPr/>
          <a:lstStyle/>
          <a:p>
            <a:r>
              <a:rPr lang="en-US" dirty="0" smtClean="0"/>
              <a:t>Adverb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6057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Наречия бывают разные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931224" cy="487375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Наречия, которые мы уже знаем, отвечают на вопрос «когда?» (</a:t>
            </a:r>
            <a:r>
              <a:rPr lang="en-US" dirty="0" smtClean="0"/>
              <a:t>When?)</a:t>
            </a:r>
          </a:p>
          <a:p>
            <a:pPr marL="0" indent="0" algn="ctr">
              <a:buNone/>
            </a:pPr>
            <a:endParaRPr lang="ru-RU" dirty="0"/>
          </a:p>
          <a:p>
            <a:pPr marL="0" indent="0">
              <a:buNone/>
            </a:pPr>
            <a:r>
              <a:rPr lang="en-US" dirty="0" smtClean="0"/>
              <a:t>I </a:t>
            </a:r>
            <a:r>
              <a:rPr lang="en-US" i="1" dirty="0" smtClean="0"/>
              <a:t>watched</a:t>
            </a:r>
            <a:r>
              <a:rPr lang="en-US" dirty="0" smtClean="0"/>
              <a:t> TV </a:t>
            </a:r>
            <a:r>
              <a:rPr lang="en-US" i="1" dirty="0" smtClean="0"/>
              <a:t>yesterday</a:t>
            </a:r>
            <a:r>
              <a:rPr lang="en-US" dirty="0" smtClean="0"/>
              <a:t>.  - </a:t>
            </a:r>
            <a:r>
              <a:rPr lang="ru-RU" dirty="0" smtClean="0"/>
              <a:t>смотрел вчера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We </a:t>
            </a:r>
            <a:r>
              <a:rPr lang="en-US" i="1" dirty="0" smtClean="0"/>
              <a:t>won’t go </a:t>
            </a:r>
            <a:r>
              <a:rPr lang="en-US" dirty="0" smtClean="0"/>
              <a:t>to school </a:t>
            </a:r>
            <a:r>
              <a:rPr lang="en-US" i="1" dirty="0" smtClean="0"/>
              <a:t>tomorrow</a:t>
            </a:r>
            <a:r>
              <a:rPr lang="en-US" dirty="0" smtClean="0"/>
              <a:t>.</a:t>
            </a:r>
            <a:r>
              <a:rPr lang="ru-RU" dirty="0" smtClean="0"/>
              <a:t> – не пойду завтра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My dog  </a:t>
            </a:r>
            <a:r>
              <a:rPr lang="en-US" i="1" dirty="0" smtClean="0"/>
              <a:t>never cleans  </a:t>
            </a:r>
            <a:r>
              <a:rPr lang="en-US" dirty="0" smtClean="0"/>
              <a:t>teeth.</a:t>
            </a:r>
            <a:r>
              <a:rPr lang="ru-RU" dirty="0" smtClean="0"/>
              <a:t> – не чистит никогда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9576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/>
              <a:t>Вернемся к нашему горе-охотнику и медведю.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931224" cy="4873752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Если внимательно присмотреться к этим наречиям, то все они определяют КАК происходят действия. 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556792"/>
            <a:ext cx="7067550" cy="290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81605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 английском языке они называются </a:t>
            </a:r>
            <a:r>
              <a:rPr lang="en-US" dirty="0" smtClean="0"/>
              <a:t>Adverbs of Manner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Adverbs of manner - </a:t>
            </a:r>
            <a:r>
              <a:rPr lang="ru-RU" dirty="0" smtClean="0"/>
              <a:t>что это за манерные наречия?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Это наречия, которые отвечают на вопросы «Как?» или  «Каким образом?»</a:t>
            </a:r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r>
              <a:rPr lang="en-US" dirty="0" smtClean="0"/>
              <a:t>He plays football </a:t>
            </a:r>
            <a:r>
              <a:rPr lang="en-US" b="1" dirty="0" smtClean="0">
                <a:solidFill>
                  <a:srgbClr val="002060"/>
                </a:solidFill>
              </a:rPr>
              <a:t>badly</a:t>
            </a:r>
            <a:r>
              <a:rPr lang="en-US" dirty="0" smtClean="0"/>
              <a:t>. </a:t>
            </a: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Он играет в футбол </a:t>
            </a:r>
            <a:r>
              <a:rPr lang="ru-RU" b="1" dirty="0" smtClean="0">
                <a:solidFill>
                  <a:srgbClr val="002060"/>
                </a:solidFill>
              </a:rPr>
              <a:t>плохо</a:t>
            </a:r>
            <a:r>
              <a:rPr lang="ru-RU" dirty="0" smtClean="0"/>
              <a:t>.</a:t>
            </a:r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en-US" dirty="0" smtClean="0"/>
              <a:t>He is a </a:t>
            </a:r>
            <a:r>
              <a:rPr lang="en-US" b="1" dirty="0" smtClean="0">
                <a:solidFill>
                  <a:srgbClr val="002060"/>
                </a:solidFill>
              </a:rPr>
              <a:t>bad</a:t>
            </a:r>
            <a:r>
              <a:rPr lang="en-US" dirty="0" smtClean="0"/>
              <a:t> football player.</a:t>
            </a: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Он </a:t>
            </a:r>
            <a:r>
              <a:rPr lang="ru-RU" b="1" dirty="0" smtClean="0">
                <a:solidFill>
                  <a:srgbClr val="002060"/>
                </a:solidFill>
              </a:rPr>
              <a:t>плохой</a:t>
            </a:r>
            <a:r>
              <a:rPr lang="ru-RU" dirty="0" smtClean="0"/>
              <a:t> футболист.</a:t>
            </a:r>
          </a:p>
          <a:p>
            <a:pPr marL="0" indent="0" algn="ctr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87536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Adverbs of Manner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/>
              <a:t>Слова </a:t>
            </a:r>
            <a:r>
              <a:rPr lang="en-US" dirty="0" smtClean="0"/>
              <a:t>bad </a:t>
            </a:r>
            <a:r>
              <a:rPr lang="ru-RU" dirty="0" smtClean="0"/>
              <a:t>и </a:t>
            </a:r>
            <a:r>
              <a:rPr lang="en-US" dirty="0" smtClean="0"/>
              <a:t>badly </a:t>
            </a:r>
            <a:r>
              <a:rPr lang="ru-RU" dirty="0" smtClean="0"/>
              <a:t>однокоренные. </a:t>
            </a:r>
          </a:p>
          <a:p>
            <a:endParaRPr lang="ru-RU" dirty="0"/>
          </a:p>
          <a:p>
            <a:pPr marL="0" indent="0" algn="ctr">
              <a:buNone/>
            </a:pPr>
            <a:r>
              <a:rPr lang="ru-RU" dirty="0" smtClean="0"/>
              <a:t>Как получилось слово </a:t>
            </a:r>
            <a:r>
              <a:rPr lang="en-US" dirty="0" smtClean="0"/>
              <a:t>badly</a:t>
            </a:r>
            <a:r>
              <a:rPr lang="ru-RU" dirty="0" smtClean="0"/>
              <a:t>?</a:t>
            </a:r>
          </a:p>
          <a:p>
            <a:endParaRPr lang="ru-RU" dirty="0"/>
          </a:p>
          <a:p>
            <a:pPr marL="0" indent="0" algn="ctr">
              <a:buNone/>
            </a:pPr>
            <a:r>
              <a:rPr lang="en-US" dirty="0" smtClean="0"/>
              <a:t>Bad + -</a:t>
            </a:r>
            <a:r>
              <a:rPr lang="en-US" dirty="0" err="1" smtClean="0"/>
              <a:t>ly</a:t>
            </a:r>
            <a:r>
              <a:rPr lang="en-US" dirty="0" smtClean="0"/>
              <a:t> = badly</a:t>
            </a:r>
          </a:p>
          <a:p>
            <a:endParaRPr lang="en-US" dirty="0"/>
          </a:p>
          <a:p>
            <a:pPr marL="0" indent="0" algn="ctr">
              <a:buNone/>
            </a:pPr>
            <a:r>
              <a:rPr lang="en-US" dirty="0" err="1" smtClean="0"/>
              <a:t>adj</a:t>
            </a:r>
            <a:r>
              <a:rPr lang="en-US" dirty="0" smtClean="0"/>
              <a:t>+ -</a:t>
            </a:r>
            <a:r>
              <a:rPr lang="en-US" dirty="0" err="1" smtClean="0"/>
              <a:t>ly</a:t>
            </a:r>
            <a:r>
              <a:rPr lang="en-US" dirty="0" smtClean="0"/>
              <a:t> = </a:t>
            </a:r>
            <a:r>
              <a:rPr lang="en-US" dirty="0" err="1" smtClean="0"/>
              <a:t>adv</a:t>
            </a: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(</a:t>
            </a:r>
            <a:r>
              <a:rPr lang="ru-RU" dirty="0" smtClean="0"/>
              <a:t>прил. + </a:t>
            </a:r>
            <a:r>
              <a:rPr lang="en-US" dirty="0"/>
              <a:t>-</a:t>
            </a:r>
            <a:r>
              <a:rPr lang="en-US" dirty="0" err="1"/>
              <a:t>ly</a:t>
            </a:r>
            <a:r>
              <a:rPr lang="en-US" dirty="0"/>
              <a:t> </a:t>
            </a:r>
            <a:r>
              <a:rPr lang="ru-RU" dirty="0" smtClean="0"/>
              <a:t>= наречие)</a:t>
            </a:r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Стрелка вниз 3"/>
          <p:cNvSpPr/>
          <p:nvPr/>
        </p:nvSpPr>
        <p:spPr>
          <a:xfrm>
            <a:off x="3995936" y="3861048"/>
            <a:ext cx="144016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903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Let’s </a:t>
            </a:r>
            <a:r>
              <a:rPr lang="en-US" dirty="0" smtClean="0"/>
              <a:t>practice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-US" smtClean="0"/>
              <a:t>read!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030165336"/>
              </p:ext>
            </p:extLst>
          </p:nvPr>
        </p:nvGraphicFramePr>
        <p:xfrm>
          <a:off x="467544" y="2348880"/>
          <a:ext cx="7467600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33800"/>
                <a:gridCol w="3733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adj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adv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quick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quickly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slow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slowly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bad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badly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dear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dearly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careful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carefully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nice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nicely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but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good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well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29962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Self Check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forms.gle/W2szAXPwbwUygPwF6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forms.gle/XCyo6Ft9NaQUT3jR9</a:t>
            </a:r>
            <a:endParaRPr lang="en-US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9047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Как работать с </a:t>
            </a:r>
            <a:r>
              <a:rPr lang="en-US" dirty="0" smtClean="0"/>
              <a:t>Google form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  Переходите по ссылке. </a:t>
            </a:r>
          </a:p>
          <a:p>
            <a:pPr>
              <a:buFontTx/>
              <a:buChar char="-"/>
            </a:pPr>
            <a:r>
              <a:rPr lang="ru-RU" dirty="0" smtClean="0"/>
              <a:t>Если ссылка не открывается, копируете и вставляете в строку поиска.</a:t>
            </a:r>
          </a:p>
          <a:p>
            <a:pPr>
              <a:buFontTx/>
              <a:buChar char="-"/>
            </a:pPr>
            <a:r>
              <a:rPr lang="ru-RU" dirty="0" smtClean="0"/>
              <a:t>Указать Имя, Фамилию и класс (язык не имеет значения)</a:t>
            </a:r>
          </a:p>
          <a:p>
            <a:pPr>
              <a:buFontTx/>
              <a:buChar char="-"/>
            </a:pPr>
            <a:r>
              <a:rPr lang="ru-RU" dirty="0" smtClean="0"/>
              <a:t>Заполнить форму. </a:t>
            </a:r>
          </a:p>
          <a:p>
            <a:pPr>
              <a:buFontTx/>
              <a:buChar char="-"/>
            </a:pPr>
            <a:r>
              <a:rPr lang="ru-RU" dirty="0" smtClean="0"/>
              <a:t>А) выбираем один ответ из нескольких</a:t>
            </a:r>
          </a:p>
          <a:p>
            <a:pPr>
              <a:buFontTx/>
              <a:buChar char="-"/>
            </a:pPr>
            <a:r>
              <a:rPr lang="ru-RU" dirty="0" smtClean="0"/>
              <a:t>Б) вписываем слово</a:t>
            </a:r>
          </a:p>
          <a:p>
            <a:pPr>
              <a:buFontTx/>
              <a:buChar char="-"/>
            </a:pPr>
            <a:r>
              <a:rPr lang="ru-RU" dirty="0" smtClean="0"/>
              <a:t>Отправить</a:t>
            </a:r>
          </a:p>
          <a:p>
            <a:pPr>
              <a:buFontTx/>
              <a:buChar char="-"/>
            </a:pPr>
            <a:r>
              <a:rPr lang="ru-RU" dirty="0" smtClean="0"/>
              <a:t>Смотрим баллы</a:t>
            </a:r>
          </a:p>
          <a:p>
            <a:pPr>
              <a:buFontTx/>
              <a:buChar char="-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5355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Части речи, которые мы знаем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/>
            <a:endParaRPr lang="ru-RU" dirty="0" smtClean="0"/>
          </a:p>
          <a:p>
            <a:pPr algn="ctr"/>
            <a:r>
              <a:rPr lang="en-US" dirty="0" smtClean="0"/>
              <a:t>Noun </a:t>
            </a:r>
            <a:r>
              <a:rPr lang="ru-RU" dirty="0" smtClean="0"/>
              <a:t>(</a:t>
            </a:r>
            <a:r>
              <a:rPr lang="en-US" dirty="0"/>
              <a:t>n</a:t>
            </a:r>
            <a:r>
              <a:rPr lang="ru-RU" dirty="0" smtClean="0"/>
              <a:t>)</a:t>
            </a:r>
            <a:r>
              <a:rPr lang="en-US" dirty="0" smtClean="0"/>
              <a:t>– </a:t>
            </a:r>
            <a:r>
              <a:rPr lang="ru-RU" dirty="0" smtClean="0"/>
              <a:t>существительное</a:t>
            </a:r>
            <a:r>
              <a:rPr lang="en-US" dirty="0" smtClean="0"/>
              <a:t>   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Verb (v)</a:t>
            </a:r>
            <a:r>
              <a:rPr lang="ru-RU" dirty="0" smtClean="0"/>
              <a:t> - глагол</a:t>
            </a:r>
            <a:endParaRPr lang="en-US" dirty="0" smtClean="0"/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Adjective</a:t>
            </a:r>
            <a:r>
              <a:rPr lang="ru-RU" dirty="0" smtClean="0"/>
              <a:t> </a:t>
            </a:r>
            <a:r>
              <a:rPr lang="en-US" dirty="0" smtClean="0"/>
              <a:t>(</a:t>
            </a:r>
            <a:r>
              <a:rPr lang="en-US" dirty="0" err="1" smtClean="0"/>
              <a:t>adj</a:t>
            </a:r>
            <a:r>
              <a:rPr lang="en-US" dirty="0" smtClean="0"/>
              <a:t>) </a:t>
            </a:r>
            <a:r>
              <a:rPr lang="ru-RU" dirty="0" smtClean="0"/>
              <a:t>– прилагательное</a:t>
            </a:r>
            <a:endParaRPr lang="en-US" dirty="0" smtClean="0"/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Pronoun</a:t>
            </a:r>
            <a:r>
              <a:rPr lang="ru-RU" dirty="0" smtClean="0"/>
              <a:t> </a:t>
            </a:r>
            <a:r>
              <a:rPr lang="en-US" dirty="0" smtClean="0"/>
              <a:t>(</a:t>
            </a:r>
            <a:r>
              <a:rPr lang="en-US" dirty="0" err="1" smtClean="0"/>
              <a:t>pr</a:t>
            </a:r>
            <a:r>
              <a:rPr lang="en-US" dirty="0" smtClean="0"/>
              <a:t>) </a:t>
            </a:r>
            <a:r>
              <a:rPr lang="ru-RU" dirty="0" smtClean="0"/>
              <a:t>– местоимение</a:t>
            </a:r>
          </a:p>
          <a:p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2749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check!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 smtClean="0"/>
              <a:t>Put these words in </a:t>
            </a:r>
            <a:r>
              <a:rPr lang="ru-RU" dirty="0" smtClean="0"/>
              <a:t>4 </a:t>
            </a:r>
            <a:r>
              <a:rPr lang="en-US" dirty="0" smtClean="0"/>
              <a:t>groups</a:t>
            </a:r>
            <a:r>
              <a:rPr lang="ru-RU" dirty="0" smtClean="0"/>
              <a:t>: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en-US" dirty="0" smtClean="0"/>
              <a:t>a cake, black, she,</a:t>
            </a:r>
            <a:r>
              <a:rPr lang="en-US" dirty="0"/>
              <a:t> </a:t>
            </a:r>
            <a:r>
              <a:rPr lang="en-US" dirty="0" smtClean="0"/>
              <a:t>tigers, likes, they,</a:t>
            </a:r>
            <a:r>
              <a:rPr lang="en-US" dirty="0"/>
              <a:t> tasty</a:t>
            </a:r>
            <a:r>
              <a:rPr lang="en-US" dirty="0" smtClean="0"/>
              <a:t>, are, ran, mice, funny, our</a:t>
            </a:r>
            <a:r>
              <a:rPr lang="ru-RU" dirty="0" smtClean="0"/>
              <a:t>.</a:t>
            </a:r>
            <a:endParaRPr lang="en-US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 fontAlgn="t">
              <a:buNone/>
            </a:pPr>
            <a:r>
              <a:rPr lang="ru-RU" b="1" dirty="0" smtClean="0"/>
              <a:t>1) </a:t>
            </a:r>
            <a:r>
              <a:rPr lang="en-US" b="1" dirty="0" smtClean="0"/>
              <a:t>nouns</a:t>
            </a:r>
            <a:endParaRPr lang="ru-RU" dirty="0"/>
          </a:p>
          <a:p>
            <a:pPr marL="0" indent="0" fontAlgn="t">
              <a:buNone/>
            </a:pPr>
            <a:r>
              <a:rPr lang="en-US" b="1" dirty="0" smtClean="0"/>
              <a:t>2) verbs</a:t>
            </a:r>
            <a:endParaRPr lang="ru-RU" dirty="0"/>
          </a:p>
          <a:p>
            <a:pPr marL="0" indent="0" fontAlgn="t">
              <a:buNone/>
            </a:pPr>
            <a:r>
              <a:rPr lang="en-US" b="1" dirty="0" smtClean="0"/>
              <a:t>3) adjectives</a:t>
            </a:r>
            <a:endParaRPr lang="ru-RU" dirty="0"/>
          </a:p>
          <a:p>
            <a:pPr marL="0" indent="0" fontAlgn="t">
              <a:buNone/>
            </a:pPr>
            <a:r>
              <a:rPr lang="en-US" b="1" dirty="0" smtClean="0"/>
              <a:t>4) pronouns</a:t>
            </a:r>
          </a:p>
          <a:p>
            <a:pPr marL="0" indent="0" fontAlgn="t">
              <a:buNone/>
            </a:pPr>
            <a:endParaRPr lang="ru-RU" b="1" dirty="0"/>
          </a:p>
          <a:p>
            <a:pPr marL="0" indent="0" fontAlgn="t">
              <a:buNone/>
            </a:pPr>
            <a:endParaRPr lang="ru-RU" b="1" dirty="0" smtClean="0"/>
          </a:p>
          <a:p>
            <a:pPr marL="0" indent="0" fontAlgn="t">
              <a:buNone/>
            </a:pPr>
            <a:r>
              <a:rPr lang="en-US" b="1" dirty="0">
                <a:hlinkClick r:id="rId2"/>
              </a:rPr>
              <a:t>https://</a:t>
            </a:r>
            <a:r>
              <a:rPr lang="en-US" b="1" dirty="0" smtClean="0">
                <a:hlinkClick r:id="rId2"/>
              </a:rPr>
              <a:t>forms.gle/azFgghLGX3EcBbfCA</a:t>
            </a:r>
            <a:r>
              <a:rPr lang="en-US" b="1" dirty="0" smtClean="0"/>
              <a:t> </a:t>
            </a:r>
          </a:p>
          <a:p>
            <a:pPr marL="0" indent="0" fontAlgn="t">
              <a:buNone/>
            </a:pPr>
            <a:r>
              <a:rPr lang="ru-RU" dirty="0" smtClean="0"/>
              <a:t>Перейди по ссылке и выполни задание.</a:t>
            </a:r>
          </a:p>
          <a:p>
            <a:pPr marL="0" indent="0" fontAlgn="t">
              <a:buNone/>
            </a:pPr>
            <a:r>
              <a:rPr lang="ru-RU" dirty="0" smtClean="0"/>
              <a:t>Как работать  с </a:t>
            </a:r>
            <a:r>
              <a:rPr lang="en-US" dirty="0" err="1" smtClean="0"/>
              <a:t>GoogleForms</a:t>
            </a:r>
            <a:r>
              <a:rPr lang="en-US" dirty="0" smtClean="0"/>
              <a:t> – </a:t>
            </a:r>
            <a:r>
              <a:rPr lang="ru-RU" dirty="0" smtClean="0"/>
              <a:t>смотри в конце презентации</a:t>
            </a:r>
            <a:r>
              <a:rPr lang="ru-RU" b="1" dirty="0" smtClean="0"/>
              <a:t>.</a:t>
            </a:r>
          </a:p>
          <a:p>
            <a:pPr marL="0" indent="0" fontAlgn="t">
              <a:buNone/>
            </a:pPr>
            <a:endParaRPr lang="en-US" b="1" dirty="0" smtClean="0"/>
          </a:p>
          <a:p>
            <a:pPr marL="0" indent="0" fontAlgn="t">
              <a:buNone/>
            </a:pPr>
            <a:endParaRPr lang="en-US" b="1" dirty="0" smtClean="0"/>
          </a:p>
          <a:p>
            <a:pPr marL="0" indent="0" fontAlgn="t">
              <a:buNone/>
            </a:pPr>
            <a:r>
              <a:rPr lang="en-US" b="1" dirty="0" smtClean="0"/>
              <a:t> </a:t>
            </a:r>
          </a:p>
          <a:p>
            <a:pPr marL="0" indent="0" fontAlgn="t">
              <a:buNone/>
            </a:pPr>
            <a:endParaRPr lang="en-US" b="1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2118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5013176"/>
            <a:ext cx="7467600" cy="1143000"/>
          </a:xfrm>
        </p:spPr>
        <p:txBody>
          <a:bodyPr/>
          <a:lstStyle/>
          <a:p>
            <a:pPr algn="ctr"/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1"/>
          </p:nvPr>
        </p:nvSpPr>
        <p:spPr>
          <a:xfrm>
            <a:off x="827793" y="1268760"/>
            <a:ext cx="7467600" cy="4873752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Мальчик (какой?)      Мяч (какой</a:t>
            </a:r>
            <a:r>
              <a:rPr lang="ru-RU" dirty="0"/>
              <a:t>?)  </a:t>
            </a:r>
            <a:r>
              <a:rPr lang="ru-RU" dirty="0" smtClean="0"/>
              <a:t>     Кот  </a:t>
            </a:r>
            <a:r>
              <a:rPr lang="ru-RU" dirty="0"/>
              <a:t>(какой?)   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97" y="764704"/>
            <a:ext cx="8286750" cy="406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39425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/>
          <a:lstStyle/>
          <a:p>
            <a:pPr algn="ctr"/>
            <a:r>
              <a:rPr lang="ru-RU" dirty="0" smtClean="0"/>
              <a:t>      А есть ли признаки у действий?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 Как видим, есть. </a:t>
            </a:r>
          </a:p>
          <a:p>
            <a:pPr>
              <a:buFontTx/>
              <a:buChar char="-"/>
            </a:pPr>
            <a:r>
              <a:rPr lang="ru-RU" dirty="0" smtClean="0"/>
              <a:t>Охотник что делает? </a:t>
            </a:r>
          </a:p>
          <a:p>
            <a:pPr>
              <a:buFontTx/>
              <a:buChar char="-"/>
            </a:pPr>
            <a:r>
              <a:rPr lang="ru-RU" dirty="0" smtClean="0"/>
              <a:t>Бежит.</a:t>
            </a:r>
          </a:p>
          <a:p>
            <a:pPr>
              <a:buFontTx/>
              <a:buChar char="-"/>
            </a:pPr>
            <a:r>
              <a:rPr lang="ru-RU" dirty="0" smtClean="0"/>
              <a:t>Бежит куда?</a:t>
            </a:r>
          </a:p>
          <a:p>
            <a:pPr>
              <a:buFontTx/>
              <a:buChar char="-"/>
            </a:pPr>
            <a:r>
              <a:rPr lang="ru-RU" dirty="0" smtClean="0"/>
              <a:t>Вперед. </a:t>
            </a:r>
          </a:p>
          <a:p>
            <a:pPr>
              <a:buFontTx/>
              <a:buChar char="-"/>
            </a:pPr>
            <a:r>
              <a:rPr lang="ru-RU" dirty="0" smtClean="0"/>
              <a:t>Бежит как?</a:t>
            </a:r>
          </a:p>
          <a:p>
            <a:pPr>
              <a:buFontTx/>
              <a:buChar char="-"/>
            </a:pPr>
            <a:r>
              <a:rPr lang="ru-RU" dirty="0" smtClean="0"/>
              <a:t>Быстро.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7" y="836712"/>
            <a:ext cx="7781925" cy="314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4549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А есть ли признаки у действий?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>
              <a:buFontTx/>
              <a:buChar char="-"/>
            </a:pPr>
            <a:r>
              <a:rPr lang="ru-RU" dirty="0" smtClean="0"/>
              <a:t>А что делает медведь? </a:t>
            </a:r>
          </a:p>
          <a:p>
            <a:pPr>
              <a:buFontTx/>
              <a:buChar char="-"/>
            </a:pPr>
            <a:r>
              <a:rPr lang="ru-RU" dirty="0" smtClean="0"/>
              <a:t>Рычит.</a:t>
            </a:r>
          </a:p>
          <a:p>
            <a:pPr>
              <a:buFontTx/>
              <a:buChar char="-"/>
            </a:pPr>
            <a:r>
              <a:rPr lang="ru-RU" dirty="0" smtClean="0"/>
              <a:t>Рычит как?</a:t>
            </a:r>
          </a:p>
          <a:p>
            <a:pPr>
              <a:buFontTx/>
              <a:buChar char="-"/>
            </a:pPr>
            <a:r>
              <a:rPr lang="ru-RU" dirty="0" smtClean="0"/>
              <a:t>Громко и злобно.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412776"/>
            <a:ext cx="7344816" cy="29666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90459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      Что же это за часть речи, которая называет  признаки  действий?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25000" lnSpcReduction="20000"/>
          </a:bodyPr>
          <a:lstStyle/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en-US" sz="6200" dirty="0" smtClean="0"/>
          </a:p>
          <a:p>
            <a:pPr marL="0" indent="0" algn="ctr">
              <a:buNone/>
            </a:pPr>
            <a:endParaRPr lang="en-US" sz="6200" dirty="0"/>
          </a:p>
          <a:p>
            <a:pPr marL="0" indent="0" algn="ctr">
              <a:buNone/>
            </a:pPr>
            <a:r>
              <a:rPr lang="ru-RU" sz="6200" dirty="0" smtClean="0"/>
              <a:t> </a:t>
            </a:r>
            <a:r>
              <a:rPr lang="ru-RU" sz="8000" dirty="0"/>
              <a:t>часть речи, </a:t>
            </a:r>
          </a:p>
          <a:p>
            <a:pPr marL="0" indent="0" algn="ctr">
              <a:buNone/>
            </a:pPr>
            <a:r>
              <a:rPr lang="ru-RU" sz="8000" dirty="0"/>
              <a:t>которая обозначает признак действия называется </a:t>
            </a:r>
          </a:p>
          <a:p>
            <a:pPr marL="0" indent="0" algn="ctr">
              <a:buNone/>
            </a:pPr>
            <a:endParaRPr lang="ru-RU" sz="6200" dirty="0"/>
          </a:p>
          <a:p>
            <a:pPr marL="0" indent="0" algn="ctr">
              <a:buNone/>
            </a:pPr>
            <a:endParaRPr lang="ru-RU" sz="6200" dirty="0" smtClean="0"/>
          </a:p>
          <a:p>
            <a:pPr marL="0" indent="0" algn="ctr">
              <a:buNone/>
            </a:pPr>
            <a:endParaRPr lang="ru-RU" sz="6200" dirty="0"/>
          </a:p>
          <a:p>
            <a:pPr marL="0" indent="0" algn="ctr">
              <a:buNone/>
            </a:pPr>
            <a:endParaRPr lang="ru-RU" sz="6200" dirty="0" smtClean="0"/>
          </a:p>
          <a:p>
            <a:pPr marL="0" indent="0" algn="ctr">
              <a:buNone/>
            </a:pPr>
            <a:endParaRPr lang="ru-RU" sz="6200" dirty="0"/>
          </a:p>
          <a:p>
            <a:pPr marL="0" indent="0" algn="ctr">
              <a:buNone/>
            </a:pPr>
            <a:endParaRPr lang="ru-RU" sz="6200" dirty="0" smtClean="0"/>
          </a:p>
          <a:p>
            <a:pPr marL="0" indent="0" algn="ctr">
              <a:buNone/>
            </a:pPr>
            <a:endParaRPr lang="ru-RU" sz="6200" dirty="0"/>
          </a:p>
          <a:p>
            <a:pPr marL="0" indent="0" algn="ctr">
              <a:buNone/>
            </a:pPr>
            <a:r>
              <a:rPr lang="ru-RU" sz="6200" dirty="0" smtClean="0"/>
              <a:t>.</a:t>
            </a:r>
          </a:p>
          <a:p>
            <a:endParaRPr lang="ru-RU" sz="6200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>
              <a:buFontTx/>
              <a:buChar char="-"/>
            </a:pPr>
            <a:r>
              <a:rPr lang="ru-RU" dirty="0" smtClean="0"/>
              <a:t>.</a:t>
            </a:r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429000"/>
            <a:ext cx="7743825" cy="181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98155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А есть ли наречия в английском языке?</a:t>
            </a:r>
            <a:br>
              <a:rPr lang="ru-RU" dirty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1124744"/>
            <a:ext cx="756084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dirty="0" smtClean="0"/>
              <a:t>Конечно есть! </a:t>
            </a:r>
          </a:p>
          <a:p>
            <a:r>
              <a:rPr lang="ru-RU" dirty="0" smtClean="0"/>
              <a:t>И некоторые из них мы с вами знаем и пользуемся ими на каждом уроке.</a:t>
            </a:r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Как происходят действие в королевстве обычно повторяющихся дел? </a:t>
            </a:r>
            <a:r>
              <a:rPr lang="ru-RU" dirty="0"/>
              <a:t> </a:t>
            </a:r>
            <a:endParaRPr lang="en-US" dirty="0" smtClean="0"/>
          </a:p>
          <a:p>
            <a:r>
              <a:rPr lang="en-US" b="1" dirty="0" smtClean="0"/>
              <a:t>Usually, every morning, often.</a:t>
            </a:r>
          </a:p>
          <a:p>
            <a:endParaRPr lang="en-US" b="1" dirty="0"/>
          </a:p>
          <a:p>
            <a:r>
              <a:rPr lang="ru-RU" dirty="0" smtClean="0"/>
              <a:t>А в королевстве происходящего перед нашими глазами?  </a:t>
            </a:r>
            <a:endParaRPr lang="en-US" dirty="0" smtClean="0"/>
          </a:p>
          <a:p>
            <a:r>
              <a:rPr lang="en-US" b="1" dirty="0" smtClean="0"/>
              <a:t>Now</a:t>
            </a:r>
          </a:p>
          <a:p>
            <a:endParaRPr lang="en-US" dirty="0"/>
          </a:p>
          <a:p>
            <a:r>
              <a:rPr lang="ru-RU" dirty="0" smtClean="0"/>
              <a:t>А какое слово нам надо, чтобы рассказать  о том, что  было вчера?  </a:t>
            </a:r>
            <a:r>
              <a:rPr lang="en-US" b="1" dirty="0" smtClean="0"/>
              <a:t>Yesterday</a:t>
            </a:r>
            <a:endParaRPr lang="ru-RU" b="1" dirty="0" smtClean="0"/>
          </a:p>
          <a:p>
            <a:endParaRPr lang="en-US" b="1" dirty="0" smtClean="0"/>
          </a:p>
          <a:p>
            <a:r>
              <a:rPr lang="ru-RU" dirty="0" smtClean="0"/>
              <a:t>А завтра? - </a:t>
            </a:r>
            <a:r>
              <a:rPr lang="en-US" b="1" dirty="0" smtClean="0"/>
              <a:t>Tomorrow</a:t>
            </a:r>
            <a:endParaRPr lang="ru-RU" b="1" dirty="0" smtClean="0"/>
          </a:p>
        </p:txBody>
      </p:sp>
    </p:spTree>
    <p:extLst>
      <p:ext uri="{BB962C8B-B14F-4D97-AF65-F5344CB8AC3E}">
        <p14:creationId xmlns:p14="http://schemas.microsoft.com/office/powerpoint/2010/main" val="1888819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What’s the English for </a:t>
            </a:r>
            <a:r>
              <a:rPr lang="ru-RU" dirty="0" smtClean="0"/>
              <a:t>«наречие»?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931224" cy="4873752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/>
              <a:t>T</a:t>
            </a:r>
            <a:r>
              <a:rPr lang="en-US" dirty="0" smtClean="0"/>
              <a:t>he </a:t>
            </a:r>
            <a:r>
              <a:rPr lang="en-US" dirty="0"/>
              <a:t>English for </a:t>
            </a:r>
            <a:r>
              <a:rPr lang="ru-RU" dirty="0"/>
              <a:t>«наречие</a:t>
            </a:r>
            <a:r>
              <a:rPr lang="ru-RU" dirty="0" smtClean="0"/>
              <a:t>»</a:t>
            </a:r>
            <a:r>
              <a:rPr lang="en-US" dirty="0" smtClean="0"/>
              <a:t> is  ADVERB (</a:t>
            </a:r>
            <a:r>
              <a:rPr lang="en-US" dirty="0" err="1" smtClean="0"/>
              <a:t>adv</a:t>
            </a:r>
            <a:r>
              <a:rPr lang="en-US" dirty="0" smtClean="0"/>
              <a:t>)!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Adverb – </a:t>
            </a:r>
            <a:r>
              <a:rPr lang="ru-RU" dirty="0" smtClean="0"/>
              <a:t>потому что рассказывает про глагол </a:t>
            </a:r>
            <a:r>
              <a:rPr lang="en-US" dirty="0" smtClean="0"/>
              <a:t>VERB</a:t>
            </a:r>
            <a:r>
              <a:rPr lang="ru-RU" dirty="0" smtClean="0"/>
              <a:t>! </a:t>
            </a:r>
          </a:p>
          <a:p>
            <a:pPr marL="0" indent="0">
              <a:buNone/>
            </a:pPr>
            <a:endParaRPr lang="ru-RU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7553" y="3140968"/>
            <a:ext cx="3324735" cy="332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5111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497</TotalTime>
  <Words>529</Words>
  <Application>Microsoft Office PowerPoint</Application>
  <PresentationFormat>Экран (4:3)</PresentationFormat>
  <Paragraphs>180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Эркер</vt:lpstr>
      <vt:lpstr>Adverb</vt:lpstr>
      <vt:lpstr>Части речи, которые мы знаем</vt:lpstr>
      <vt:lpstr>Let’s check! </vt:lpstr>
      <vt:lpstr>Презентация PowerPoint</vt:lpstr>
      <vt:lpstr>      А есть ли признаки у действий?</vt:lpstr>
      <vt:lpstr>      А есть ли признаки у действий?</vt:lpstr>
      <vt:lpstr>      Что же это за часть речи, которая называет  признаки  действий?</vt:lpstr>
      <vt:lpstr>А есть ли наречия в английском языке? </vt:lpstr>
      <vt:lpstr>What’s the English for «наречие»?</vt:lpstr>
      <vt:lpstr>Наречия бывают разные</vt:lpstr>
      <vt:lpstr>Вернемся к нашему горе-охотнику и медведю.</vt:lpstr>
      <vt:lpstr>В английском языке они называются Adverbs of Manner </vt:lpstr>
      <vt:lpstr>Adverbs of Manner</vt:lpstr>
      <vt:lpstr>Let’s practice read!</vt:lpstr>
      <vt:lpstr>Self Check</vt:lpstr>
      <vt:lpstr>Как работать с Google form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Adverb</dc:title>
  <dc:creator>teacher</dc:creator>
  <cp:lastModifiedBy>teacher</cp:lastModifiedBy>
  <cp:revision>19</cp:revision>
  <dcterms:created xsi:type="dcterms:W3CDTF">2020-04-08T13:11:06Z</dcterms:created>
  <dcterms:modified xsi:type="dcterms:W3CDTF">2020-04-09T05:15:13Z</dcterms:modified>
</cp:coreProperties>
</file>