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411F-16E4-436C-B39B-A6EA91B07A13}" type="datetimeFigureOut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09.04.2020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210B6-B498-4541-BDCF-1E0842147E82}" type="slidenum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1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648EE-2544-43E3-B499-41ABBD2DBC65}" type="datetimeFigureOut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09.04.2020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3925-1477-4F93-A573-F87AEF26207F}" type="slidenum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72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07381-40DC-4440-B006-077CCF682D7C}" type="datetimeFigureOut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09.04.2020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D928-F208-4D33-95CA-68BC92C6AD0C}" type="slidenum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2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4AB1-71ED-4A81-A6C8-10795037A9FF}" type="datetimeFigureOut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09.04.2020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3B32-5C18-4236-B4C0-43571A11EF9F}" type="slidenum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4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54D3CA-74AD-4512-8CA6-13C476B05140}" type="datetimeFigureOut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09.04.2020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B6001C-3845-451C-9AEC-62D5EDA7CA52}" type="slidenum">
              <a:rPr lang="ru-RU">
                <a:solidFill>
                  <a:srgbClr val="FF505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6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268760"/>
            <a:ext cx="8064896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 w="10541" cmpd="sng">
                  <a:solidFill>
                    <a:srgbClr val="CC99FF">
                      <a:lumMod val="25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  <a:t>Аппликация</a:t>
            </a:r>
            <a:endParaRPr lang="ru-RU" sz="5400" b="1" dirty="0">
              <a:ln w="10541" cmpd="sng">
                <a:solidFill>
                  <a:srgbClr val="CC99FF">
                    <a:lumMod val="25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70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151256"/>
            <a:ext cx="3620175" cy="2616994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082657" y="1989489"/>
            <a:ext cx="5476667" cy="1800201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9433" y="3065343"/>
            <a:ext cx="3442010" cy="2579360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401443" y="2531914"/>
            <a:ext cx="1368152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«Клоуны»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Данил Ч.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777" y="5324099"/>
            <a:ext cx="2111454" cy="92333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«Волшебные цветы»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Вика П.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5321537"/>
            <a:ext cx="147075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Белочка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В.</a:t>
            </a:r>
          </a:p>
        </p:txBody>
      </p:sp>
    </p:spTree>
    <p:extLst>
      <p:ext uri="{BB962C8B-B14F-4D97-AF65-F5344CB8AC3E}">
        <p14:creationId xmlns:p14="http://schemas.microsoft.com/office/powerpoint/2010/main" val="206351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09" y="385116"/>
            <a:ext cx="4032448" cy="285974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7546" y="385116"/>
            <a:ext cx="3488626" cy="285974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3429000"/>
            <a:ext cx="4256468" cy="2768958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3024754"/>
            <a:ext cx="156592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«Уточка»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З.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81859" y="3105835"/>
            <a:ext cx="206997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«Овечка»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Антон С.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7" y="5949280"/>
            <a:ext cx="2105772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«Кошечка»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</a:t>
            </a:r>
          </a:p>
        </p:txBody>
      </p:sp>
    </p:spTree>
    <p:extLst>
      <p:ext uri="{BB962C8B-B14F-4D97-AF65-F5344CB8AC3E}">
        <p14:creationId xmlns:p14="http://schemas.microsoft.com/office/powerpoint/2010/main" val="89949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0449" y="239361"/>
            <a:ext cx="4105126" cy="266429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32656"/>
            <a:ext cx="2767074" cy="2477707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3212976"/>
            <a:ext cx="3543777" cy="2431887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156176" y="2594429"/>
            <a:ext cx="206997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«Бабочка»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Б.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803395"/>
            <a:ext cx="163792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«Курочка»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63626" y="5468442"/>
            <a:ext cx="199796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К., Рита С.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3256" y="1581040"/>
            <a:ext cx="4752528" cy="3119856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548679"/>
            <a:ext cx="3384376" cy="3365711"/>
          </a:xfrm>
          <a:prstGeom prst="flowChartConnector">
            <a:avLst/>
          </a:prstGeom>
          <a:ln w="28575"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5373216"/>
            <a:ext cx="2808312" cy="92333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«Мухомор»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Аппликация из ткани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Вика П.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3772723"/>
            <a:ext cx="1990466" cy="92333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«Украшение блюдца»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В.</a:t>
            </a:r>
          </a:p>
        </p:txBody>
      </p:sp>
    </p:spTree>
    <p:extLst>
      <p:ext uri="{BB962C8B-B14F-4D97-AF65-F5344CB8AC3E}">
        <p14:creationId xmlns:p14="http://schemas.microsoft.com/office/powerpoint/2010/main" val="16482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2516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88641"/>
            <a:ext cx="2911620" cy="3980080"/>
          </a:xfrm>
          <a:prstGeom prst="round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DSCF25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227" y="332656"/>
            <a:ext cx="4714908" cy="3321867"/>
          </a:xfrm>
          <a:prstGeom prst="roundRect">
            <a:avLst/>
          </a:prstGeom>
        </p:spPr>
      </p:pic>
      <p:pic>
        <p:nvPicPr>
          <p:cNvPr id="6" name="Рисунок 5" descr="DSCF25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25826" y="3775310"/>
            <a:ext cx="3643338" cy="1801208"/>
          </a:xfrm>
          <a:prstGeom prst="triangle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985088" y="4005064"/>
            <a:ext cx="1368152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«Репка»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Рая П.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7005" y="3429001"/>
            <a:ext cx="2642827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«Падают  снежинки»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Кристина 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5634398"/>
            <a:ext cx="3456384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«Платочек для матрёшки»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Соня У.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01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25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507976"/>
            <a:ext cx="2850650" cy="4061201"/>
          </a:xfrm>
          <a:prstGeom prst="round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DSCF25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5976" y="282385"/>
            <a:ext cx="3143272" cy="2286015"/>
          </a:xfrm>
          <a:prstGeom prst="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32040" y="2472139"/>
            <a:ext cx="256720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«Солнышко в тучках»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Катя 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F25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9741" y="3248429"/>
            <a:ext cx="2214578" cy="2641495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718048" y="5566759"/>
            <a:ext cx="206997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«Ладошка»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Лиза С.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569177"/>
            <a:ext cx="187220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«Цветы весны»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Василиса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3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547804"/>
            <a:ext cx="2711794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«Домик для зайчика»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Тимофей 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F253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431787"/>
            <a:ext cx="3071834" cy="2143140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F25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3893" y="260648"/>
            <a:ext cx="3000396" cy="4000528"/>
          </a:xfrm>
          <a:prstGeom prst="roundRect">
            <a:avLst/>
          </a:prstGeom>
          <a:ln>
            <a:solidFill>
              <a:srgbClr val="00206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372200" y="3752166"/>
            <a:ext cx="1908112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«Гриб»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Валерия Б.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F251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664" y="3367621"/>
            <a:ext cx="3187310" cy="2516320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238286" y="5229200"/>
            <a:ext cx="1925960" cy="92333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«Осенние листья»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Андрей Б.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4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26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88640"/>
            <a:ext cx="2857544" cy="2857544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7352" y="3046184"/>
            <a:ext cx="192596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«Салфетка»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Катя 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F265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512944" y="702793"/>
            <a:ext cx="3503876" cy="2475573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4011906"/>
            <a:ext cx="1421904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«Цветок»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Рая П.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F100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6030" y="3804570"/>
            <a:ext cx="3286148" cy="2178866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860032" y="5660269"/>
            <a:ext cx="158417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«Уточка»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Вика 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58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099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332656"/>
            <a:ext cx="3571876" cy="2445959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02134" y="2685170"/>
            <a:ext cx="180020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«Собачка»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F10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305576"/>
            <a:ext cx="3550007" cy="2473039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08104" y="2700076"/>
            <a:ext cx="1728192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«Улитка»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Рита С.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F1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1721" y="3346844"/>
            <a:ext cx="3350773" cy="2170388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110570" y="5517232"/>
            <a:ext cx="1713683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«Черепашка»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Данил Ч.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6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10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332656"/>
            <a:ext cx="3659504" cy="2477797"/>
          </a:xfrm>
          <a:prstGeom prst="roundRect">
            <a:avLst/>
          </a:prstGeom>
          <a:ln>
            <a:solidFill>
              <a:srgbClr val="004DE6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446037" y="2708920"/>
            <a:ext cx="1414486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«Бабочка»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F10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32656"/>
            <a:ext cx="3492667" cy="2638905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80112" y="2938474"/>
            <a:ext cx="1925960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«Овечка»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Вика П.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F25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7704" y="3501008"/>
            <a:ext cx="3501517" cy="2417714"/>
          </a:xfrm>
          <a:prstGeom prst="roundRect">
            <a:avLst/>
          </a:prstGeom>
          <a:ln>
            <a:solidFill>
              <a:srgbClr val="00206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267744" y="5733257"/>
            <a:ext cx="2880319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«Осенний натюрморт»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Катя 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63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10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5976" y="311180"/>
            <a:ext cx="3571900" cy="2829788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F089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687514"/>
            <a:ext cx="3726408" cy="3057591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399208" y="4733682"/>
            <a:ext cx="157504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«Лето»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6929" y="3140968"/>
            <a:ext cx="1512168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«Лебедь»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З.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70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08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404664"/>
            <a:ext cx="6266088" cy="4248472"/>
          </a:xfrm>
          <a:prstGeom prst="roundRect">
            <a:avLst/>
          </a:prstGeom>
          <a:ln w="38100" cap="sq">
            <a:solidFill>
              <a:srgbClr val="004DE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88420" y="4600804"/>
            <a:ext cx="3456384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«Наша армия сильна!»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Коллективная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4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51_Sor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211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43251_Sor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12</cp:revision>
  <dcterms:created xsi:type="dcterms:W3CDTF">2016-11-08T09:44:27Z</dcterms:created>
  <dcterms:modified xsi:type="dcterms:W3CDTF">2020-04-09T13:01:33Z</dcterms:modified>
</cp:coreProperties>
</file>