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5" r:id="rId5"/>
    <p:sldId id="266" r:id="rId6"/>
    <p:sldId id="267" r:id="rId7"/>
    <p:sldId id="258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heme" Target="theme/theme1.xml" /><Relationship Id="rId5" Type="http://schemas.openxmlformats.org/officeDocument/2006/relationships/slide" Target="slides/slide4.xml" /><Relationship Id="rId10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505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848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752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3022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722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5681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71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4655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421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5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941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39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025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271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918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76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479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1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783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6.jpe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9.jpe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 /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.pn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.png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3F02E4-1FAF-6F49-BA2B-B488CAE950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r>
              <a:rPr lang="ru-RU" sz="5400" b="1" i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Берегите животных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89F8B51-0164-7045-BB83-27AC1E3AD2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1012" y="4363183"/>
            <a:ext cx="8689976" cy="1725490"/>
          </a:xfrm>
        </p:spPr>
        <p:txBody>
          <a:bodyPr anchor="b"/>
          <a:lstStyle/>
          <a:p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Савицкая Светлана Степановна</a:t>
            </a:r>
          </a:p>
          <a:p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2400742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188C13AE-BFD3-2443-BB07-E772806A31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32" y="451599"/>
            <a:ext cx="4557129" cy="29051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6">
            <a:extLst>
              <a:ext uri="{FF2B5EF4-FFF2-40B4-BE49-F238E27FC236}">
                <a16:creationId xmlns:a16="http://schemas.microsoft.com/office/drawing/2014/main" id="{ECD650C1-74C4-C141-9959-B9B36CF658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224" y="3487840"/>
            <a:ext cx="4416896" cy="27605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9BF8B94E-D089-C747-99FA-AD5E5F409C0C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7813" y="322263"/>
            <a:ext cx="4294187" cy="6069012"/>
          </a:xfrm>
          <a:prstGeom prst="rect">
            <a:avLst/>
          </a:prstGeom>
          <a:solidFill>
            <a:srgbClr val="FFFFFF">
              <a:shade val="85000"/>
            </a:srgbClr>
          </a:solidFill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Объект 4">
            <a:extLst>
              <a:ext uri="{FF2B5EF4-FFF2-40B4-BE49-F238E27FC236}">
                <a16:creationId xmlns:a16="http://schemas.microsoft.com/office/drawing/2014/main" id="{43856F1D-1B13-8A4E-A3F8-94F3B43EF41F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8839200" y="2366963"/>
            <a:ext cx="3352800" cy="3881437"/>
          </a:xfrm>
        </p:spPr>
        <p:txBody>
          <a:bodyPr vert="horz" lIns="91440" tIns="45720" rIns="91440" bIns="45720" rtlCol="0">
            <a:normAutofit/>
          </a:bodyPr>
          <a:lstStyle/>
          <a:p>
            <a:pPr marL="0"/>
            <a:endParaRPr lang="en-US" sz="1800"/>
          </a:p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87910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45644272-ED61-B64C-8773-54145F737D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7" r="14660" b="3"/>
          <a:stretch/>
        </p:blipFill>
        <p:spPr>
          <a:xfrm>
            <a:off x="7794519" y="3506112"/>
            <a:ext cx="4397481" cy="3351888"/>
          </a:xfrm>
          <a:custGeom>
            <a:avLst/>
            <a:gdLst>
              <a:gd name="connsiteX0" fmla="*/ 0 w 4397481"/>
              <a:gd name="connsiteY0" fmla="*/ 0 h 3351888"/>
              <a:gd name="connsiteX1" fmla="*/ 4397481 w 4397481"/>
              <a:gd name="connsiteY1" fmla="*/ 0 h 3351888"/>
              <a:gd name="connsiteX2" fmla="*/ 4397481 w 4397481"/>
              <a:gd name="connsiteY2" fmla="*/ 3351888 h 3351888"/>
              <a:gd name="connsiteX3" fmla="*/ 1552363 w 4397481"/>
              <a:gd name="connsiteY3" fmla="*/ 3351888 h 33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7481" h="3351888">
                <a:moveTo>
                  <a:pt x="0" y="0"/>
                </a:moveTo>
                <a:lnTo>
                  <a:pt x="4397481" y="0"/>
                </a:lnTo>
                <a:lnTo>
                  <a:pt x="4397481" y="3351888"/>
                </a:lnTo>
                <a:lnTo>
                  <a:pt x="1552363" y="3351888"/>
                </a:lnTo>
                <a:close/>
              </a:path>
            </a:pathLst>
          </a:cu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EBCCA202-C4BA-E34D-8C61-FB87439DA0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8" r="1" b="1"/>
          <a:stretch/>
        </p:blipFill>
        <p:spPr>
          <a:xfrm>
            <a:off x="20" y="10"/>
            <a:ext cx="9154673" cy="6863475"/>
          </a:xfrm>
          <a:custGeom>
            <a:avLst/>
            <a:gdLst>
              <a:gd name="connsiteX0" fmla="*/ 0 w 9154693"/>
              <a:gd name="connsiteY0" fmla="*/ 0 h 6863485"/>
              <a:gd name="connsiteX1" fmla="*/ 5976000 w 9154693"/>
              <a:gd name="connsiteY1" fmla="*/ 0 h 6863485"/>
              <a:gd name="connsiteX2" fmla="*/ 9154693 w 9154693"/>
              <a:gd name="connsiteY2" fmla="*/ 6863485 h 6863485"/>
              <a:gd name="connsiteX3" fmla="*/ 0 w 9154693"/>
              <a:gd name="connsiteY3" fmla="*/ 6863485 h 6863485"/>
              <a:gd name="connsiteX4" fmla="*/ 0 w 9154693"/>
              <a:gd name="connsiteY4" fmla="*/ 0 h 6863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4693" h="6863485">
                <a:moveTo>
                  <a:pt x="0" y="0"/>
                </a:moveTo>
                <a:lnTo>
                  <a:pt x="5976000" y="0"/>
                </a:lnTo>
                <a:lnTo>
                  <a:pt x="9154693" y="6863485"/>
                </a:lnTo>
                <a:lnTo>
                  <a:pt x="0" y="686348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18E6675-D40D-254B-98F5-7F292FC1E38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1243"/>
          <a:stretch/>
        </p:blipFill>
        <p:spPr>
          <a:xfrm>
            <a:off x="6168189" y="10"/>
            <a:ext cx="6023811" cy="3346394"/>
          </a:xfrm>
          <a:custGeom>
            <a:avLst/>
            <a:gdLst>
              <a:gd name="connsiteX0" fmla="*/ 0 w 6023811"/>
              <a:gd name="connsiteY0" fmla="*/ 0 h 3346404"/>
              <a:gd name="connsiteX1" fmla="*/ 6023811 w 6023811"/>
              <a:gd name="connsiteY1" fmla="*/ 0 h 3346404"/>
              <a:gd name="connsiteX2" fmla="*/ 6023811 w 6023811"/>
              <a:gd name="connsiteY2" fmla="*/ 3346404 h 3346404"/>
              <a:gd name="connsiteX3" fmla="*/ 1549824 w 6023811"/>
              <a:gd name="connsiteY3" fmla="*/ 3346404 h 334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23811" h="3346404">
                <a:moveTo>
                  <a:pt x="0" y="0"/>
                </a:moveTo>
                <a:lnTo>
                  <a:pt x="6023811" y="0"/>
                </a:lnTo>
                <a:lnTo>
                  <a:pt x="6023811" y="3346404"/>
                </a:lnTo>
                <a:lnTo>
                  <a:pt x="1549824" y="33464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07308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28">
            <a:extLst>
              <a:ext uri="{FF2B5EF4-FFF2-40B4-BE49-F238E27FC236}">
                <a16:creationId xmlns:a16="http://schemas.microsoft.com/office/drawing/2014/main" id="{7861DD06-AB17-4E8B-B828-D863D16E2A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B4B257D4-AB69-BC4D-94C5-8CB66EE72B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"/>
          <a:stretch/>
        </p:blipFill>
        <p:spPr>
          <a:xfrm>
            <a:off x="643467" y="1647177"/>
            <a:ext cx="5291666" cy="3563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B6CC0EE3-927C-2544-913A-4369AE4ADF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4" r="3317" b="-1"/>
          <a:stretch/>
        </p:blipFill>
        <p:spPr>
          <a:xfrm>
            <a:off x="6256866" y="1240719"/>
            <a:ext cx="5291666" cy="4376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Picture 30">
            <a:extLst>
              <a:ext uri="{FF2B5EF4-FFF2-40B4-BE49-F238E27FC236}">
                <a16:creationId xmlns:a16="http://schemas.microsoft.com/office/drawing/2014/main" id="{DB0468DF-40A1-4DCC-AABA-E800DB7102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764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5BECDBB2-914C-44DE-B171-6F7946196F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1D5C6008-3DE6-42B7-AED2-68544F325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475DCBD6-BC33-7D48-A7B4-734412485D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09" b="9087"/>
          <a:stretch/>
        </p:blipFill>
        <p:spPr>
          <a:xfrm>
            <a:off x="-197581" y="10"/>
            <a:ext cx="12389581" cy="68579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D09915C-7FC3-45EF-BDD0-6393ACE446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584" y="-2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572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02ED2D33-55CD-6240-81AA-E121DA81C5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386" y="804333"/>
            <a:ext cx="7413161" cy="49482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081994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9">
            <a:extLst>
              <a:ext uri="{FF2B5EF4-FFF2-40B4-BE49-F238E27FC236}">
                <a16:creationId xmlns:a16="http://schemas.microsoft.com/office/drawing/2014/main" id="{5BECDBB2-914C-44DE-B171-6F7946196F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1D5C6008-3DE6-42B7-AED2-68544F325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AA8A57AE-B91F-814D-ACE0-0A02CF320408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05" b="-1"/>
          <a:stretch/>
        </p:blipFill>
        <p:spPr>
          <a:xfrm>
            <a:off x="-197581" y="10"/>
            <a:ext cx="12389581" cy="6857990"/>
          </a:xfrm>
          <a:prstGeom prst="rect">
            <a:avLst/>
          </a:prstGeom>
          <a:solidFill>
            <a:srgbClr val="FFFFFF">
              <a:shade val="85000"/>
            </a:srgbClr>
          </a:solidFill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Picture 13">
            <a:extLst>
              <a:ext uri="{FF2B5EF4-FFF2-40B4-BE49-F238E27FC236}">
                <a16:creationId xmlns:a16="http://schemas.microsoft.com/office/drawing/2014/main" id="{5D09915C-7FC3-45EF-BDD0-6393ACE446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584" y="-2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120790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7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Капля</vt:lpstr>
      <vt:lpstr>Берегите животных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9144683ss@mail.ru</cp:lastModifiedBy>
  <cp:revision>15</cp:revision>
  <dcterms:modified xsi:type="dcterms:W3CDTF">2020-04-09T07:47:09Z</dcterms:modified>
</cp:coreProperties>
</file>