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8" r:id="rId3"/>
    <p:sldId id="26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505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848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752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3022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722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568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71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465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421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5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94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39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025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271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918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76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479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783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7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.pn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.pn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14.jpeg" /><Relationship Id="rId4" Type="http://schemas.openxmlformats.org/officeDocument/2006/relationships/image" Target="../media/image13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ic.academic.ru" TargetMode="External" /><Relationship Id="rId2" Type="http://schemas.openxmlformats.org/officeDocument/2006/relationships/hyperlink" Target="https://znanija.com" TargetMode="External" /><Relationship Id="rId1" Type="http://schemas.openxmlformats.org/officeDocument/2006/relationships/slideLayout" Target="../slideLayouts/slideLayout6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672FC91D-054A-1645-A1B4-01D9D3CCFA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" r="27324" b="1"/>
          <a:stretch/>
        </p:blipFill>
        <p:spPr>
          <a:xfrm>
            <a:off x="412008" y="800310"/>
            <a:ext cx="4755540" cy="507894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CA068E89-6E47-4342-8810-B86A19FF5C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7" r="21180"/>
          <a:stretch/>
        </p:blipFill>
        <p:spPr>
          <a:xfrm>
            <a:off x="7035443" y="800310"/>
            <a:ext cx="4754880" cy="50749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769670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DACB4BF-B663-4E4E-97D0-48B50D603A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D0A5348A-9533-464E-9D6D-2961C45667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8EFA5F5-A007-E845-9A13-AEA535FA71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1" r="12354" b="-1"/>
          <a:stretch/>
        </p:blipFill>
        <p:spPr>
          <a:xfrm>
            <a:off x="20" y="10"/>
            <a:ext cx="6086836" cy="6857990"/>
          </a:xfrm>
          <a:prstGeom prst="rect">
            <a:avLst/>
          </a:prstGeo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4C556338-A844-A848-A67A-9B9ECCC81F7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2"/>
          <a:stretch/>
        </p:blipFill>
        <p:spPr>
          <a:xfrm>
            <a:off x="6086856" y="10"/>
            <a:ext cx="610209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606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861DD06-AB17-4E8B-B828-D863D16E2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C05319B-224D-CF42-8EDC-2FE288FDEE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783166"/>
            <a:ext cx="5291666" cy="5291666"/>
          </a:xfrm>
          <a:prstGeom prst="rect">
            <a:avLst/>
          </a:prstGeo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9E62BC03-1AAC-AE4F-933F-F64D6DBB7D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866" y="1669521"/>
            <a:ext cx="5291666" cy="35189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B0468DF-40A1-4DCC-AABA-E800DB7102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390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BECDBB2-914C-44DE-B171-6F7946196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1D5C6008-3DE6-42B7-AED2-68544F325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25B2AB14-00FD-574E-A40B-3D4B31833D73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1" b="19208"/>
          <a:stretch/>
        </p:blipFill>
        <p:spPr>
          <a:xfrm>
            <a:off x="-197581" y="10"/>
            <a:ext cx="12389581" cy="68579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D09915C-7FC3-45EF-BDD0-6393ACE446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584" y="-2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213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5">
            <a:extLst>
              <a:ext uri="{FF2B5EF4-FFF2-40B4-BE49-F238E27FC236}">
                <a16:creationId xmlns:a16="http://schemas.microsoft.com/office/drawing/2014/main" id="{79778819-3B53-D349-BB39-7FBED1C48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220" y="239055"/>
            <a:ext cx="3737242" cy="2905170"/>
          </a:xfrm>
          <a:prstGeom prst="rect">
            <a:avLst/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58099D8D-973D-1843-A40C-DB09BF4DB3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310" y="311360"/>
            <a:ext cx="2207929" cy="2905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04C3E4C5-67F0-9C46-A200-F805686C6A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454" y="3397787"/>
            <a:ext cx="5980603" cy="3295357"/>
          </a:xfrm>
          <a:prstGeom prst="rect">
            <a:avLst/>
          </a:prstGeom>
        </p:spPr>
      </p:pic>
      <p:pic>
        <p:nvPicPr>
          <p:cNvPr id="8" name="Рисунок 9">
            <a:extLst>
              <a:ext uri="{FF2B5EF4-FFF2-40B4-BE49-F238E27FC236}">
                <a16:creationId xmlns:a16="http://schemas.microsoft.com/office/drawing/2014/main" id="{CA7B634B-C8B7-7847-BDD6-10237363CC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44" y="383665"/>
            <a:ext cx="3717925" cy="27605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178792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617CB4-654F-7B46-AB95-64F2FA2A8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832839"/>
          </a:xfrm>
        </p:spPr>
        <p:txBody>
          <a:bodyPr anchor="t">
            <a:normAutofit/>
          </a:bodyPr>
          <a:lstStyle/>
          <a:p>
            <a:pPr lvl="0" algn="l"/>
            <a:r>
              <a:rPr lang="ru-RU" b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</a:t>
            </a:r>
            <a:r>
              <a:rPr lang="ru-RU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r>
              <a:rPr lang="ru-RU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80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Подробнее</a:t>
            </a:r>
            <a:r>
              <a:rPr lang="ru-RU" sz="180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на Znanija.com - </a:t>
            </a:r>
            <a:r>
              <a:rPr lang="ru-RU" sz="1800" u="sng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https://znanija.com</a:t>
            </a:r>
            <a:br>
              <a:rPr lang="ru-RU" sz="180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800" u="sng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https://dic.academic.ru</a:t>
            </a:r>
            <a:br>
              <a:rPr lang="ru-RU" sz="180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800" u="sng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Разработал</a:t>
            </a:r>
            <a:r>
              <a:rPr lang="ru-RU" sz="180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Воспитатель Корж А.Е.</a:t>
            </a:r>
            <a:br>
              <a:rPr lang="ru-RU" sz="180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80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https://ru.m.wikipedia.org</a:t>
            </a:r>
            <a:br>
              <a:rPr lang="ru-RU" sz="180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947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17">
            <a:extLst>
              <a:ext uri="{FF2B5EF4-FFF2-40B4-BE49-F238E27FC236}">
                <a16:creationId xmlns:a16="http://schemas.microsoft.com/office/drawing/2014/main" id="{DDDE267B-E820-4910-868D-BA40CFB936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6800" y="-9523"/>
            <a:ext cx="10058400" cy="6867522"/>
          </a:xfrm>
          <a:custGeom>
            <a:avLst/>
            <a:gdLst>
              <a:gd name="connsiteX0" fmla="*/ 1263465 w 10058400"/>
              <a:gd name="connsiteY0" fmla="*/ 0 h 6867522"/>
              <a:gd name="connsiteX1" fmla="*/ 8794935 w 10058400"/>
              <a:gd name="connsiteY1" fmla="*/ 0 h 6867522"/>
              <a:gd name="connsiteX2" fmla="*/ 8909975 w 10058400"/>
              <a:gd name="connsiteY2" fmla="*/ 132807 h 6867522"/>
              <a:gd name="connsiteX3" fmla="*/ 10058400 w 10058400"/>
              <a:gd name="connsiteY3" fmla="*/ 3331845 h 6867522"/>
              <a:gd name="connsiteX4" fmla="*/ 8751905 w 10058400"/>
              <a:gd name="connsiteY4" fmla="*/ 6713366 h 6867522"/>
              <a:gd name="connsiteX5" fmla="*/ 8604930 w 10058400"/>
              <a:gd name="connsiteY5" fmla="*/ 6867522 h 6867522"/>
              <a:gd name="connsiteX6" fmla="*/ 1453470 w 10058400"/>
              <a:gd name="connsiteY6" fmla="*/ 6867522 h 6867522"/>
              <a:gd name="connsiteX7" fmla="*/ 1306495 w 10058400"/>
              <a:gd name="connsiteY7" fmla="*/ 6713366 h 6867522"/>
              <a:gd name="connsiteX8" fmla="*/ 0 w 10058400"/>
              <a:gd name="connsiteY8" fmla="*/ 3331845 h 6867522"/>
              <a:gd name="connsiteX9" fmla="*/ 1148425 w 10058400"/>
              <a:gd name="connsiteY9" fmla="*/ 132807 h 686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58400" h="6867522">
                <a:moveTo>
                  <a:pt x="1263465" y="0"/>
                </a:moveTo>
                <a:lnTo>
                  <a:pt x="8794935" y="0"/>
                </a:lnTo>
                <a:lnTo>
                  <a:pt x="8909975" y="132807"/>
                </a:lnTo>
                <a:cubicBezTo>
                  <a:pt x="9627420" y="1002149"/>
                  <a:pt x="10058400" y="2116667"/>
                  <a:pt x="10058400" y="3331845"/>
                </a:cubicBezTo>
                <a:cubicBezTo>
                  <a:pt x="10058400" y="4633822"/>
                  <a:pt x="9563653" y="5820244"/>
                  <a:pt x="8751905" y="6713366"/>
                </a:cubicBezTo>
                <a:lnTo>
                  <a:pt x="8604930" y="6867522"/>
                </a:lnTo>
                <a:lnTo>
                  <a:pt x="1453470" y="6867522"/>
                </a:lnTo>
                <a:lnTo>
                  <a:pt x="1306495" y="6713366"/>
                </a:lnTo>
                <a:cubicBezTo>
                  <a:pt x="494747" y="5820244"/>
                  <a:pt x="0" y="4633822"/>
                  <a:pt x="0" y="3331845"/>
                </a:cubicBezTo>
                <a:cubicBezTo>
                  <a:pt x="0" y="2116667"/>
                  <a:pt x="430980" y="1002149"/>
                  <a:pt x="1148425" y="1328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29" name="Picture 19">
            <a:extLst>
              <a:ext uri="{FF2B5EF4-FFF2-40B4-BE49-F238E27FC236}">
                <a16:creationId xmlns:a16="http://schemas.microsoft.com/office/drawing/2014/main" id="{FF3E25D7-C2F8-445D-AA42-C1163028D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8B0B6CFA-5A1D-8842-A439-889422CADF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216" y="658446"/>
            <a:ext cx="8495568" cy="53117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1283045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7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Используемая литература:  *Подробнее - на Znanija.com - https://znanija.com *https://dic.academic.ru *Разработал: Воспитатель Корж А.Е. *https://ru.m.wikipedia.org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9144683ss@mail.ru</cp:lastModifiedBy>
  <cp:revision>16</cp:revision>
  <dcterms:modified xsi:type="dcterms:W3CDTF">2020-04-09T07:49:31Z</dcterms:modified>
</cp:coreProperties>
</file>